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4CB47-A1E0-4021-B9D2-A7F42DD83F5F}" v="235" dt="2021-09-03T18:46:42.73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Arends" userId="2c6b8ff6-d8b8-40df-ace7-640c9656bcb6" providerId="ADAL" clId="{CDE7A7B8-234A-48F2-9B52-5564A17902BB}"/>
    <pc:docChg chg="addSld modSld">
      <pc:chgData name="Jason Arends" userId="2c6b8ff6-d8b8-40df-ace7-640c9656bcb6" providerId="ADAL" clId="{CDE7A7B8-234A-48F2-9B52-5564A17902BB}" dt="2021-08-30T07:46:13.948" v="129" actId="20577"/>
      <pc:docMkLst>
        <pc:docMk/>
      </pc:docMkLst>
      <pc:sldChg chg="modSp new mod">
        <pc:chgData name="Jason Arends" userId="2c6b8ff6-d8b8-40df-ace7-640c9656bcb6" providerId="ADAL" clId="{CDE7A7B8-234A-48F2-9B52-5564A17902BB}" dt="2021-08-30T07:43:30.518" v="51" actId="20577"/>
        <pc:sldMkLst>
          <pc:docMk/>
          <pc:sldMk cId="3004723" sldId="256"/>
        </pc:sldMkLst>
        <pc:spChg chg="mod">
          <ac:chgData name="Jason Arends" userId="2c6b8ff6-d8b8-40df-ace7-640c9656bcb6" providerId="ADAL" clId="{CDE7A7B8-234A-48F2-9B52-5564A17902BB}" dt="2021-08-30T07:43:30.518" v="51" actId="20577"/>
          <ac:spMkLst>
            <pc:docMk/>
            <pc:sldMk cId="3004723" sldId="256"/>
            <ac:spMk id="2" creationId="{A0B3DBCA-09CE-4F4D-8DFB-2B72D6A78C76}"/>
          </ac:spMkLst>
        </pc:spChg>
        <pc:spChg chg="mod">
          <ac:chgData name="Jason Arends" userId="2c6b8ff6-d8b8-40df-ace7-640c9656bcb6" providerId="ADAL" clId="{CDE7A7B8-234A-48F2-9B52-5564A17902BB}" dt="2021-08-30T07:43:09.668" v="21" actId="20577"/>
          <ac:spMkLst>
            <pc:docMk/>
            <pc:sldMk cId="3004723" sldId="256"/>
            <ac:spMk id="3" creationId="{DA6404B4-7C9F-489A-8676-6A7F198EBA22}"/>
          </ac:spMkLst>
        </pc:spChg>
      </pc:sldChg>
      <pc:sldChg chg="modSp new mod">
        <pc:chgData name="Jason Arends" userId="2c6b8ff6-d8b8-40df-ace7-640c9656bcb6" providerId="ADAL" clId="{CDE7A7B8-234A-48F2-9B52-5564A17902BB}" dt="2021-08-30T07:45:48.958" v="79" actId="20577"/>
        <pc:sldMkLst>
          <pc:docMk/>
          <pc:sldMk cId="3573453061" sldId="257"/>
        </pc:sldMkLst>
        <pc:spChg chg="mod">
          <ac:chgData name="Jason Arends" userId="2c6b8ff6-d8b8-40df-ace7-640c9656bcb6" providerId="ADAL" clId="{CDE7A7B8-234A-48F2-9B52-5564A17902BB}" dt="2021-08-30T07:45:48.958" v="79" actId="20577"/>
          <ac:spMkLst>
            <pc:docMk/>
            <pc:sldMk cId="3573453061" sldId="257"/>
            <ac:spMk id="2" creationId="{E3495137-F816-4062-AE37-24ED911E95B8}"/>
          </ac:spMkLst>
        </pc:spChg>
      </pc:sldChg>
      <pc:sldChg chg="modSp new mod">
        <pc:chgData name="Jason Arends" userId="2c6b8ff6-d8b8-40df-ace7-640c9656bcb6" providerId="ADAL" clId="{CDE7A7B8-234A-48F2-9B52-5564A17902BB}" dt="2021-08-30T07:45:57.616" v="87" actId="20577"/>
        <pc:sldMkLst>
          <pc:docMk/>
          <pc:sldMk cId="293081767" sldId="258"/>
        </pc:sldMkLst>
        <pc:spChg chg="mod">
          <ac:chgData name="Jason Arends" userId="2c6b8ff6-d8b8-40df-ace7-640c9656bcb6" providerId="ADAL" clId="{CDE7A7B8-234A-48F2-9B52-5564A17902BB}" dt="2021-08-30T07:45:57.616" v="87" actId="20577"/>
          <ac:spMkLst>
            <pc:docMk/>
            <pc:sldMk cId="293081767" sldId="258"/>
            <ac:spMk id="2" creationId="{C5687B3F-5517-48B8-98E7-8EE7B09B0C94}"/>
          </ac:spMkLst>
        </pc:spChg>
      </pc:sldChg>
      <pc:sldChg chg="modSp new mod">
        <pc:chgData name="Jason Arends" userId="2c6b8ff6-d8b8-40df-ace7-640c9656bcb6" providerId="ADAL" clId="{CDE7A7B8-234A-48F2-9B52-5564A17902BB}" dt="2021-08-30T07:46:01.501" v="97" actId="20577"/>
        <pc:sldMkLst>
          <pc:docMk/>
          <pc:sldMk cId="1996324613" sldId="259"/>
        </pc:sldMkLst>
        <pc:spChg chg="mod">
          <ac:chgData name="Jason Arends" userId="2c6b8ff6-d8b8-40df-ace7-640c9656bcb6" providerId="ADAL" clId="{CDE7A7B8-234A-48F2-9B52-5564A17902BB}" dt="2021-08-30T07:46:01.501" v="97" actId="20577"/>
          <ac:spMkLst>
            <pc:docMk/>
            <pc:sldMk cId="1996324613" sldId="259"/>
            <ac:spMk id="2" creationId="{ECA5CD5D-F1EB-454F-A2D4-551225B5B7B0}"/>
          </ac:spMkLst>
        </pc:spChg>
      </pc:sldChg>
      <pc:sldChg chg="modSp new mod">
        <pc:chgData name="Jason Arends" userId="2c6b8ff6-d8b8-40df-ace7-640c9656bcb6" providerId="ADAL" clId="{CDE7A7B8-234A-48F2-9B52-5564A17902BB}" dt="2021-08-30T07:46:13.948" v="129" actId="20577"/>
        <pc:sldMkLst>
          <pc:docMk/>
          <pc:sldMk cId="141495923" sldId="260"/>
        </pc:sldMkLst>
        <pc:spChg chg="mod">
          <ac:chgData name="Jason Arends" userId="2c6b8ff6-d8b8-40df-ace7-640c9656bcb6" providerId="ADAL" clId="{CDE7A7B8-234A-48F2-9B52-5564A17902BB}" dt="2021-08-30T07:46:13.948" v="129" actId="20577"/>
          <ac:spMkLst>
            <pc:docMk/>
            <pc:sldMk cId="141495923" sldId="260"/>
            <ac:spMk id="2" creationId="{79214CD9-FDEE-4974-A583-74AA90926DF2}"/>
          </ac:spMkLst>
        </pc:spChg>
      </pc:sldChg>
    </pc:docChg>
  </pc:docChgLst>
  <pc:docChgLst>
    <pc:chgData name="Jason Arends" userId="2c6b8ff6-d8b8-40df-ace7-640c9656bcb6" providerId="ADAL" clId="{7D74CB47-A1E0-4021-B9D2-A7F42DD83F5F}"/>
    <pc:docChg chg="undo custSel mod addSld modSld">
      <pc:chgData name="Jason Arends" userId="2c6b8ff6-d8b8-40df-ace7-640c9656bcb6" providerId="ADAL" clId="{7D74CB47-A1E0-4021-B9D2-A7F42DD83F5F}" dt="2021-09-03T18:46:57.589" v="987" actId="20577"/>
      <pc:docMkLst>
        <pc:docMk/>
      </pc:docMkLst>
      <pc:sldChg chg="addSp delSp modSp mod setBg setClrOvrMap">
        <pc:chgData name="Jason Arends" userId="2c6b8ff6-d8b8-40df-ace7-640c9656bcb6" providerId="ADAL" clId="{7D74CB47-A1E0-4021-B9D2-A7F42DD83F5F}" dt="2021-08-30T12:22:11.344" v="121" actId="20577"/>
        <pc:sldMkLst>
          <pc:docMk/>
          <pc:sldMk cId="3004723" sldId="256"/>
        </pc:sldMkLst>
        <pc:spChg chg="mod">
          <ac:chgData name="Jason Arends" userId="2c6b8ff6-d8b8-40df-ace7-640c9656bcb6" providerId="ADAL" clId="{7D74CB47-A1E0-4021-B9D2-A7F42DD83F5F}" dt="2021-08-30T12:22:03.910" v="118" actId="26606"/>
          <ac:spMkLst>
            <pc:docMk/>
            <pc:sldMk cId="3004723" sldId="256"/>
            <ac:spMk id="2" creationId="{A0B3DBCA-09CE-4F4D-8DFB-2B72D6A78C76}"/>
          </ac:spMkLst>
        </pc:spChg>
        <pc:spChg chg="mod">
          <ac:chgData name="Jason Arends" userId="2c6b8ff6-d8b8-40df-ace7-640c9656bcb6" providerId="ADAL" clId="{7D74CB47-A1E0-4021-B9D2-A7F42DD83F5F}" dt="2021-08-30T12:22:11.344" v="121" actId="20577"/>
          <ac:spMkLst>
            <pc:docMk/>
            <pc:sldMk cId="3004723" sldId="256"/>
            <ac:spMk id="3" creationId="{DA6404B4-7C9F-489A-8676-6A7F198EBA22}"/>
          </ac:spMkLst>
        </pc:spChg>
        <pc:spChg chg="add del">
          <ac:chgData name="Jason Arends" userId="2c6b8ff6-d8b8-40df-ace7-640c9656bcb6" providerId="ADAL" clId="{7D74CB47-A1E0-4021-B9D2-A7F42DD83F5F}" dt="2021-08-30T12:22:03.904" v="117" actId="26606"/>
          <ac:spMkLst>
            <pc:docMk/>
            <pc:sldMk cId="3004723" sldId="256"/>
            <ac:spMk id="9" creationId="{9B7AD9F6-8CE7-4299-8FC6-328F4DCD3FF9}"/>
          </ac:spMkLst>
        </pc:spChg>
        <pc:spChg chg="add del">
          <ac:chgData name="Jason Arends" userId="2c6b8ff6-d8b8-40df-ace7-640c9656bcb6" providerId="ADAL" clId="{7D74CB47-A1E0-4021-B9D2-A7F42DD83F5F}" dt="2021-08-30T12:22:03.904" v="117" actId="26606"/>
          <ac:spMkLst>
            <pc:docMk/>
            <pc:sldMk cId="3004723" sldId="256"/>
            <ac:spMk id="11" creationId="{F49775AF-8896-43EE-92C6-83497D6DC56F}"/>
          </ac:spMkLst>
        </pc:spChg>
        <pc:spChg chg="add">
          <ac:chgData name="Jason Arends" userId="2c6b8ff6-d8b8-40df-ace7-640c9656bcb6" providerId="ADAL" clId="{7D74CB47-A1E0-4021-B9D2-A7F42DD83F5F}" dt="2021-08-30T12:22:03.910" v="118" actId="26606"/>
          <ac:spMkLst>
            <pc:docMk/>
            <pc:sldMk cId="3004723" sldId="256"/>
            <ac:spMk id="13" creationId="{79F40191-0F44-4FD1-82CC-ACB507C14BE6}"/>
          </ac:spMkLst>
        </pc:spChg>
        <pc:spChg chg="add">
          <ac:chgData name="Jason Arends" userId="2c6b8ff6-d8b8-40df-ace7-640c9656bcb6" providerId="ADAL" clId="{7D74CB47-A1E0-4021-B9D2-A7F42DD83F5F}" dt="2021-08-30T12:22:03.910" v="118" actId="26606"/>
          <ac:spMkLst>
            <pc:docMk/>
            <pc:sldMk cId="3004723" sldId="256"/>
            <ac:spMk id="14" creationId="{5A59F003-E00A-43F9-91DC-CC54E3B87466}"/>
          </ac:spMkLst>
        </pc:spChg>
        <pc:spChg chg="add">
          <ac:chgData name="Jason Arends" userId="2c6b8ff6-d8b8-40df-ace7-640c9656bcb6" providerId="ADAL" clId="{7D74CB47-A1E0-4021-B9D2-A7F42DD83F5F}" dt="2021-08-30T12:22:03.910" v="118" actId="26606"/>
          <ac:spMkLst>
            <pc:docMk/>
            <pc:sldMk cId="3004723" sldId="256"/>
            <ac:spMk id="15" creationId="{D74A4382-E3AD-430A-9A1F-DFA3E0E77A7D}"/>
          </ac:spMkLst>
        </pc:spChg>
        <pc:picChg chg="add mod ord">
          <ac:chgData name="Jason Arends" userId="2c6b8ff6-d8b8-40df-ace7-640c9656bcb6" providerId="ADAL" clId="{7D74CB47-A1E0-4021-B9D2-A7F42DD83F5F}" dt="2021-08-30T12:22:03.910" v="118" actId="26606"/>
          <ac:picMkLst>
            <pc:docMk/>
            <pc:sldMk cId="3004723" sldId="256"/>
            <ac:picMk id="4" creationId="{3C000E37-F2CB-472C-8DA1-109C29E5F5A5}"/>
          </ac:picMkLst>
        </pc:picChg>
      </pc:sldChg>
      <pc:sldChg chg="addSp delSp modSp mod setBg">
        <pc:chgData name="Jason Arends" userId="2c6b8ff6-d8b8-40df-ace7-640c9656bcb6" providerId="ADAL" clId="{7D74CB47-A1E0-4021-B9D2-A7F42DD83F5F}" dt="2021-08-30T12:20:28.722" v="114" actId="400"/>
        <pc:sldMkLst>
          <pc:docMk/>
          <pc:sldMk cId="3573453061" sldId="257"/>
        </pc:sldMkLst>
        <pc:spChg chg="mod">
          <ac:chgData name="Jason Arends" userId="2c6b8ff6-d8b8-40df-ace7-640c9656bcb6" providerId="ADAL" clId="{7D74CB47-A1E0-4021-B9D2-A7F42DD83F5F}" dt="2021-08-30T12:20:24.041" v="113" actId="26606"/>
          <ac:spMkLst>
            <pc:docMk/>
            <pc:sldMk cId="3573453061" sldId="257"/>
            <ac:spMk id="2" creationId="{E3495137-F816-4062-AE37-24ED911E95B8}"/>
          </ac:spMkLst>
        </pc:spChg>
        <pc:spChg chg="del">
          <ac:chgData name="Jason Arends" userId="2c6b8ff6-d8b8-40df-ace7-640c9656bcb6" providerId="ADAL" clId="{7D74CB47-A1E0-4021-B9D2-A7F42DD83F5F}" dt="2021-08-30T12:19:58.068" v="111" actId="3680"/>
          <ac:spMkLst>
            <pc:docMk/>
            <pc:sldMk cId="3573453061" sldId="257"/>
            <ac:spMk id="3" creationId="{CE3F1BED-E101-4F7A-9123-172DA1B8C65F}"/>
          </ac:spMkLst>
        </pc:spChg>
        <pc:graphicFrameChg chg="add mod ord modGraphic">
          <ac:chgData name="Jason Arends" userId="2c6b8ff6-d8b8-40df-ace7-640c9656bcb6" providerId="ADAL" clId="{7D74CB47-A1E0-4021-B9D2-A7F42DD83F5F}" dt="2021-08-30T12:20:28.722" v="114" actId="400"/>
          <ac:graphicFrameMkLst>
            <pc:docMk/>
            <pc:sldMk cId="3573453061" sldId="257"/>
            <ac:graphicFrameMk id="4" creationId="{A63C7333-888A-4407-A68F-19A42ADE1132}"/>
          </ac:graphicFrameMkLst>
        </pc:graphicFrameChg>
      </pc:sldChg>
      <pc:sldChg chg="addSp delSp modSp mod setBg">
        <pc:chgData name="Jason Arends" userId="2c6b8ff6-d8b8-40df-ace7-640c9656bcb6" providerId="ADAL" clId="{7D74CB47-A1E0-4021-B9D2-A7F42DD83F5F}" dt="2021-09-03T18:38:08.020" v="368" actId="26606"/>
        <pc:sldMkLst>
          <pc:docMk/>
          <pc:sldMk cId="293081767" sldId="258"/>
        </pc:sldMkLst>
        <pc:spChg chg="mod">
          <ac:chgData name="Jason Arends" userId="2c6b8ff6-d8b8-40df-ace7-640c9656bcb6" providerId="ADAL" clId="{7D74CB47-A1E0-4021-B9D2-A7F42DD83F5F}" dt="2021-09-03T18:38:08.020" v="368" actId="26606"/>
          <ac:spMkLst>
            <pc:docMk/>
            <pc:sldMk cId="293081767" sldId="258"/>
            <ac:spMk id="2" creationId="{C5687B3F-5517-48B8-98E7-8EE7B09B0C94}"/>
          </ac:spMkLst>
        </pc:spChg>
        <pc:spChg chg="del mod">
          <ac:chgData name="Jason Arends" userId="2c6b8ff6-d8b8-40df-ace7-640c9656bcb6" providerId="ADAL" clId="{7D74CB47-A1E0-4021-B9D2-A7F42DD83F5F}" dt="2021-09-03T18:38:08.020" v="368" actId="26606"/>
          <ac:spMkLst>
            <pc:docMk/>
            <pc:sldMk cId="293081767" sldId="258"/>
            <ac:spMk id="3" creationId="{C04F8CB5-37B2-4D01-8E5C-EB46A3703224}"/>
          </ac:spMkLst>
        </pc:spChg>
        <pc:spChg chg="add">
          <ac:chgData name="Jason Arends" userId="2c6b8ff6-d8b8-40df-ace7-640c9656bcb6" providerId="ADAL" clId="{7D74CB47-A1E0-4021-B9D2-A7F42DD83F5F}" dt="2021-09-03T18:38:08.020" v="368" actId="26606"/>
          <ac:spMkLst>
            <pc:docMk/>
            <pc:sldMk cId="293081767" sldId="258"/>
            <ac:spMk id="9" creationId="{B819A166-7571-4003-A6B8-B62034C3ED30}"/>
          </ac:spMkLst>
        </pc:spChg>
        <pc:graphicFrameChg chg="add">
          <ac:chgData name="Jason Arends" userId="2c6b8ff6-d8b8-40df-ace7-640c9656bcb6" providerId="ADAL" clId="{7D74CB47-A1E0-4021-B9D2-A7F42DD83F5F}" dt="2021-09-03T18:38:08.020" v="368" actId="26606"/>
          <ac:graphicFrameMkLst>
            <pc:docMk/>
            <pc:sldMk cId="293081767" sldId="258"/>
            <ac:graphicFrameMk id="5" creationId="{87A1BF1D-4EB6-490F-BC03-226FB04BB625}"/>
          </ac:graphicFrameMkLst>
        </pc:graphicFrameChg>
      </pc:sldChg>
      <pc:sldChg chg="addSp modSp mod setBg">
        <pc:chgData name="Jason Arends" userId="2c6b8ff6-d8b8-40df-ace7-640c9656bcb6" providerId="ADAL" clId="{7D74CB47-A1E0-4021-B9D2-A7F42DD83F5F}" dt="2021-09-03T18:45:48.042" v="976" actId="27636"/>
        <pc:sldMkLst>
          <pc:docMk/>
          <pc:sldMk cId="1996324613" sldId="259"/>
        </pc:sldMkLst>
        <pc:spChg chg="mod">
          <ac:chgData name="Jason Arends" userId="2c6b8ff6-d8b8-40df-ace7-640c9656bcb6" providerId="ADAL" clId="{7D74CB47-A1E0-4021-B9D2-A7F42DD83F5F}" dt="2021-08-30T12:18:30.741" v="1" actId="26606"/>
          <ac:spMkLst>
            <pc:docMk/>
            <pc:sldMk cId="1996324613" sldId="259"/>
            <ac:spMk id="2" creationId="{ECA5CD5D-F1EB-454F-A2D4-551225B5B7B0}"/>
          </ac:spMkLst>
        </pc:spChg>
        <pc:spChg chg="mod">
          <ac:chgData name="Jason Arends" userId="2c6b8ff6-d8b8-40df-ace7-640c9656bcb6" providerId="ADAL" clId="{7D74CB47-A1E0-4021-B9D2-A7F42DD83F5F}" dt="2021-09-03T18:45:48.042" v="976" actId="27636"/>
          <ac:spMkLst>
            <pc:docMk/>
            <pc:sldMk cId="1996324613" sldId="259"/>
            <ac:spMk id="3" creationId="{6D098367-E501-4EFD-ABEB-78C9A2916715}"/>
          </ac:spMkLst>
        </pc:spChg>
        <pc:spChg chg="add">
          <ac:chgData name="Jason Arends" userId="2c6b8ff6-d8b8-40df-ace7-640c9656bcb6" providerId="ADAL" clId="{7D74CB47-A1E0-4021-B9D2-A7F42DD83F5F}" dt="2021-08-30T12:18:30.741" v="1" actId="26606"/>
          <ac:spMkLst>
            <pc:docMk/>
            <pc:sldMk cId="1996324613" sldId="259"/>
            <ac:spMk id="9" creationId="{F4C0B10B-D2C4-4A54-AFAD-3D27DF88BB37}"/>
          </ac:spMkLst>
        </pc:spChg>
        <pc:grpChg chg="add">
          <ac:chgData name="Jason Arends" userId="2c6b8ff6-d8b8-40df-ace7-640c9656bcb6" providerId="ADAL" clId="{7D74CB47-A1E0-4021-B9D2-A7F42DD83F5F}" dt="2021-08-30T12:18:30.741" v="1" actId="26606"/>
          <ac:grpSpMkLst>
            <pc:docMk/>
            <pc:sldMk cId="1996324613" sldId="259"/>
            <ac:grpSpMk id="11" creationId="{B6BADB90-C74B-40D6-86DC-503F65FCE8DC}"/>
          </ac:grpSpMkLst>
        </pc:grpChg>
        <pc:picChg chg="add mod">
          <ac:chgData name="Jason Arends" userId="2c6b8ff6-d8b8-40df-ace7-640c9656bcb6" providerId="ADAL" clId="{7D74CB47-A1E0-4021-B9D2-A7F42DD83F5F}" dt="2021-08-30T12:18:30.741" v="1" actId="26606"/>
          <ac:picMkLst>
            <pc:docMk/>
            <pc:sldMk cId="1996324613" sldId="259"/>
            <ac:picMk id="4" creationId="{9883751F-B999-444E-B19E-4E1719DED560}"/>
          </ac:picMkLst>
        </pc:picChg>
      </pc:sldChg>
      <pc:sldChg chg="addSp delSp modSp mod setBg">
        <pc:chgData name="Jason Arends" userId="2c6b8ff6-d8b8-40df-ace7-640c9656bcb6" providerId="ADAL" clId="{7D74CB47-A1E0-4021-B9D2-A7F42DD83F5F}" dt="2021-08-30T12:19:45.207" v="110" actId="26606"/>
        <pc:sldMkLst>
          <pc:docMk/>
          <pc:sldMk cId="141495923" sldId="260"/>
        </pc:sldMkLst>
        <pc:spChg chg="mod">
          <ac:chgData name="Jason Arends" userId="2c6b8ff6-d8b8-40df-ace7-640c9656bcb6" providerId="ADAL" clId="{7D74CB47-A1E0-4021-B9D2-A7F42DD83F5F}" dt="2021-08-30T12:19:45.207" v="110" actId="26606"/>
          <ac:spMkLst>
            <pc:docMk/>
            <pc:sldMk cId="141495923" sldId="260"/>
            <ac:spMk id="2" creationId="{79214CD9-FDEE-4974-A583-74AA90926DF2}"/>
          </ac:spMkLst>
        </pc:spChg>
        <pc:spChg chg="del mod">
          <ac:chgData name="Jason Arends" userId="2c6b8ff6-d8b8-40df-ace7-640c9656bcb6" providerId="ADAL" clId="{7D74CB47-A1E0-4021-B9D2-A7F42DD83F5F}" dt="2021-08-30T12:19:45.207" v="110" actId="26606"/>
          <ac:spMkLst>
            <pc:docMk/>
            <pc:sldMk cId="141495923" sldId="260"/>
            <ac:spMk id="3" creationId="{8BD6AA21-1F23-444D-8C62-45987E155195}"/>
          </ac:spMkLst>
        </pc:spChg>
        <pc:graphicFrameChg chg="add">
          <ac:chgData name="Jason Arends" userId="2c6b8ff6-d8b8-40df-ace7-640c9656bcb6" providerId="ADAL" clId="{7D74CB47-A1E0-4021-B9D2-A7F42DD83F5F}" dt="2021-08-30T12:19:45.207" v="110" actId="26606"/>
          <ac:graphicFrameMkLst>
            <pc:docMk/>
            <pc:sldMk cId="141495923" sldId="260"/>
            <ac:graphicFrameMk id="5" creationId="{1458AAE9-14DF-41EC-960E-84A231C2341F}"/>
          </ac:graphicFrameMkLst>
        </pc:graphicFrameChg>
      </pc:sldChg>
      <pc:sldChg chg="addSp delSp modSp new mod modAnim">
        <pc:chgData name="Jason Arends" userId="2c6b8ff6-d8b8-40df-ace7-640c9656bcb6" providerId="ADAL" clId="{7D74CB47-A1E0-4021-B9D2-A7F42DD83F5F}" dt="2021-09-03T18:42:24.821" v="598" actId="14100"/>
        <pc:sldMkLst>
          <pc:docMk/>
          <pc:sldMk cId="1511727555" sldId="261"/>
        </pc:sldMkLst>
        <pc:spChg chg="mod">
          <ac:chgData name="Jason Arends" userId="2c6b8ff6-d8b8-40df-ace7-640c9656bcb6" providerId="ADAL" clId="{7D74CB47-A1E0-4021-B9D2-A7F42DD83F5F}" dt="2021-08-30T12:25:33.029" v="249" actId="20577"/>
          <ac:spMkLst>
            <pc:docMk/>
            <pc:sldMk cId="1511727555" sldId="261"/>
            <ac:spMk id="2" creationId="{D413AEBC-4A2F-4B71-94E8-4CD28A520980}"/>
          </ac:spMkLst>
        </pc:spChg>
        <pc:spChg chg="mod">
          <ac:chgData name="Jason Arends" userId="2c6b8ff6-d8b8-40df-ace7-640c9656bcb6" providerId="ADAL" clId="{7D74CB47-A1E0-4021-B9D2-A7F42DD83F5F}" dt="2021-09-03T18:40:51.935" v="581" actId="20577"/>
          <ac:spMkLst>
            <pc:docMk/>
            <pc:sldMk cId="1511727555" sldId="261"/>
            <ac:spMk id="3" creationId="{1AA6D20B-5CAE-4EC9-9BFC-F08F9717E441}"/>
          </ac:spMkLst>
        </pc:spChg>
        <pc:picChg chg="add del">
          <ac:chgData name="Jason Arends" userId="2c6b8ff6-d8b8-40df-ace7-640c9656bcb6" providerId="ADAL" clId="{7D74CB47-A1E0-4021-B9D2-A7F42DD83F5F}" dt="2021-09-03T18:42:02.338" v="594"/>
          <ac:picMkLst>
            <pc:docMk/>
            <pc:sldMk cId="1511727555" sldId="261"/>
            <ac:picMk id="4" creationId="{D67006E6-FC84-49D0-9812-E4B5F06D84F7}"/>
          </ac:picMkLst>
        </pc:picChg>
        <pc:picChg chg="add mod">
          <ac:chgData name="Jason Arends" userId="2c6b8ff6-d8b8-40df-ace7-640c9656bcb6" providerId="ADAL" clId="{7D74CB47-A1E0-4021-B9D2-A7F42DD83F5F}" dt="2021-09-03T18:42:24.821" v="598" actId="14100"/>
          <ac:picMkLst>
            <pc:docMk/>
            <pc:sldMk cId="1511727555" sldId="261"/>
            <ac:picMk id="5" creationId="{AAC03739-0370-4A2C-8909-6DECEC28A5E9}"/>
          </ac:picMkLst>
        </pc:picChg>
      </pc:sldChg>
      <pc:sldChg chg="addSp delSp modSp new mod setBg">
        <pc:chgData name="Jason Arends" userId="2c6b8ff6-d8b8-40df-ace7-640c9656bcb6" providerId="ADAL" clId="{7D74CB47-A1E0-4021-B9D2-A7F42DD83F5F}" dt="2021-09-03T18:38:22.109" v="369" actId="26606"/>
        <pc:sldMkLst>
          <pc:docMk/>
          <pc:sldMk cId="2489119195" sldId="262"/>
        </pc:sldMkLst>
        <pc:spChg chg="mod">
          <ac:chgData name="Jason Arends" userId="2c6b8ff6-d8b8-40df-ace7-640c9656bcb6" providerId="ADAL" clId="{7D74CB47-A1E0-4021-B9D2-A7F42DD83F5F}" dt="2021-09-03T18:38:22.109" v="369" actId="26606"/>
          <ac:spMkLst>
            <pc:docMk/>
            <pc:sldMk cId="2489119195" sldId="262"/>
            <ac:spMk id="2" creationId="{07D0D57E-FE52-4EAD-A625-CD669F3DE348}"/>
          </ac:spMkLst>
        </pc:spChg>
        <pc:spChg chg="del mod">
          <ac:chgData name="Jason Arends" userId="2c6b8ff6-d8b8-40df-ace7-640c9656bcb6" providerId="ADAL" clId="{7D74CB47-A1E0-4021-B9D2-A7F42DD83F5F}" dt="2021-09-03T18:38:22.109" v="369" actId="26606"/>
          <ac:spMkLst>
            <pc:docMk/>
            <pc:sldMk cId="2489119195" sldId="262"/>
            <ac:spMk id="3" creationId="{D69E0045-0B63-4ED3-9069-CA0BC262BB1D}"/>
          </ac:spMkLst>
        </pc:spChg>
        <pc:spChg chg="add">
          <ac:chgData name="Jason Arends" userId="2c6b8ff6-d8b8-40df-ace7-640c9656bcb6" providerId="ADAL" clId="{7D74CB47-A1E0-4021-B9D2-A7F42DD83F5F}" dt="2021-09-03T18:38:22.109" v="369" actId="26606"/>
          <ac:spMkLst>
            <pc:docMk/>
            <pc:sldMk cId="2489119195" sldId="262"/>
            <ac:spMk id="9" creationId="{B819A166-7571-4003-A6B8-B62034C3ED30}"/>
          </ac:spMkLst>
        </pc:spChg>
        <pc:graphicFrameChg chg="add">
          <ac:chgData name="Jason Arends" userId="2c6b8ff6-d8b8-40df-ace7-640c9656bcb6" providerId="ADAL" clId="{7D74CB47-A1E0-4021-B9D2-A7F42DD83F5F}" dt="2021-09-03T18:38:22.109" v="369" actId="26606"/>
          <ac:graphicFrameMkLst>
            <pc:docMk/>
            <pc:sldMk cId="2489119195" sldId="262"/>
            <ac:graphicFrameMk id="5" creationId="{0E8A98F5-2D63-4973-A4C4-04318B5C9C50}"/>
          </ac:graphicFrameMkLst>
        </pc:graphicFrameChg>
      </pc:sldChg>
      <pc:sldChg chg="addSp modSp new mod setBg">
        <pc:chgData name="Jason Arends" userId="2c6b8ff6-d8b8-40df-ace7-640c9656bcb6" providerId="ADAL" clId="{7D74CB47-A1E0-4021-B9D2-A7F42DD83F5F}" dt="2021-09-03T18:46:57.589" v="987" actId="20577"/>
        <pc:sldMkLst>
          <pc:docMk/>
          <pc:sldMk cId="4051222121" sldId="263"/>
        </pc:sldMkLst>
        <pc:spChg chg="mod">
          <ac:chgData name="Jason Arends" userId="2c6b8ff6-d8b8-40df-ace7-640c9656bcb6" providerId="ADAL" clId="{7D74CB47-A1E0-4021-B9D2-A7F42DD83F5F}" dt="2021-09-03T18:46:57.589" v="987" actId="20577"/>
          <ac:spMkLst>
            <pc:docMk/>
            <pc:sldMk cId="4051222121" sldId="263"/>
            <ac:spMk id="2" creationId="{0059AC37-9BF2-4D75-9355-A62495204FAA}"/>
          </ac:spMkLst>
        </pc:spChg>
        <pc:spChg chg="mod">
          <ac:chgData name="Jason Arends" userId="2c6b8ff6-d8b8-40df-ace7-640c9656bcb6" providerId="ADAL" clId="{7D74CB47-A1E0-4021-B9D2-A7F42DD83F5F}" dt="2021-09-03T18:46:49.241" v="979" actId="26606"/>
          <ac:spMkLst>
            <pc:docMk/>
            <pc:sldMk cId="4051222121" sldId="263"/>
            <ac:spMk id="3" creationId="{EDC780D3-1C14-46F9-831C-8CD3D8B03B7B}"/>
          </ac:spMkLst>
        </pc:spChg>
        <pc:spChg chg="add">
          <ac:chgData name="Jason Arends" userId="2c6b8ff6-d8b8-40df-ace7-640c9656bcb6" providerId="ADAL" clId="{7D74CB47-A1E0-4021-B9D2-A7F42DD83F5F}" dt="2021-09-03T18:46:49.241" v="979" actId="26606"/>
          <ac:spMkLst>
            <pc:docMk/>
            <pc:sldMk cId="4051222121" sldId="263"/>
            <ac:spMk id="8" creationId="{EF526DD0-5E46-40B7-AEF1-9B26256CFB4F}"/>
          </ac:spMkLst>
        </pc:spChg>
        <pc:grpChg chg="add">
          <ac:chgData name="Jason Arends" userId="2c6b8ff6-d8b8-40df-ace7-640c9656bcb6" providerId="ADAL" clId="{7D74CB47-A1E0-4021-B9D2-A7F42DD83F5F}" dt="2021-09-03T18:46:49.241" v="979" actId="26606"/>
          <ac:grpSpMkLst>
            <pc:docMk/>
            <pc:sldMk cId="4051222121" sldId="263"/>
            <ac:grpSpMk id="10" creationId="{B7E4032D-4110-4963-82B8-8A1B1BF4B66A}"/>
          </ac:grpSpMkLst>
        </pc:grpChg>
        <pc:grpChg chg="add">
          <ac:chgData name="Jason Arends" userId="2c6b8ff6-d8b8-40df-ace7-640c9656bcb6" providerId="ADAL" clId="{7D74CB47-A1E0-4021-B9D2-A7F42DD83F5F}" dt="2021-09-03T18:46:49.241" v="979" actId="26606"/>
          <ac:grpSpMkLst>
            <pc:docMk/>
            <pc:sldMk cId="4051222121" sldId="263"/>
            <ac:grpSpMk id="14" creationId="{5D133F51-4E9D-4F0B-A452-875C6A52B621}"/>
          </ac:grpSpMkLst>
        </pc:grpChg>
      </pc:sldChg>
      <pc:sldChg chg="addSp modSp new mod setBg">
        <pc:chgData name="Jason Arends" userId="2c6b8ff6-d8b8-40df-ace7-640c9656bcb6" providerId="ADAL" clId="{7D74CB47-A1E0-4021-B9D2-A7F42DD83F5F}" dt="2021-09-03T18:44:27.183" v="868" actId="26606"/>
        <pc:sldMkLst>
          <pc:docMk/>
          <pc:sldMk cId="3394025967" sldId="264"/>
        </pc:sldMkLst>
        <pc:spChg chg="mod">
          <ac:chgData name="Jason Arends" userId="2c6b8ff6-d8b8-40df-ace7-640c9656bcb6" providerId="ADAL" clId="{7D74CB47-A1E0-4021-B9D2-A7F42DD83F5F}" dt="2021-09-03T18:44:27.183" v="868" actId="26606"/>
          <ac:spMkLst>
            <pc:docMk/>
            <pc:sldMk cId="3394025967" sldId="264"/>
            <ac:spMk id="2" creationId="{98898965-ADB6-41BB-955A-8145440DC9CB}"/>
          </ac:spMkLst>
        </pc:spChg>
        <pc:spChg chg="mod">
          <ac:chgData name="Jason Arends" userId="2c6b8ff6-d8b8-40df-ace7-640c9656bcb6" providerId="ADAL" clId="{7D74CB47-A1E0-4021-B9D2-A7F42DD83F5F}" dt="2021-09-03T18:44:27.183" v="868" actId="26606"/>
          <ac:spMkLst>
            <pc:docMk/>
            <pc:sldMk cId="3394025967" sldId="264"/>
            <ac:spMk id="3" creationId="{37A238BE-3CB6-494F-A23A-B05B3EB51751}"/>
          </ac:spMkLst>
        </pc:spChg>
        <pc:spChg chg="add">
          <ac:chgData name="Jason Arends" userId="2c6b8ff6-d8b8-40df-ace7-640c9656bcb6" providerId="ADAL" clId="{7D74CB47-A1E0-4021-B9D2-A7F42DD83F5F}" dt="2021-09-03T18:44:27.183" v="868" actId="26606"/>
          <ac:spMkLst>
            <pc:docMk/>
            <pc:sldMk cId="3394025967" sldId="264"/>
            <ac:spMk id="8" creationId="{EF526DD0-5E46-40B7-AEF1-9B26256CFB4F}"/>
          </ac:spMkLst>
        </pc:spChg>
        <pc:grpChg chg="add">
          <ac:chgData name="Jason Arends" userId="2c6b8ff6-d8b8-40df-ace7-640c9656bcb6" providerId="ADAL" clId="{7D74CB47-A1E0-4021-B9D2-A7F42DD83F5F}" dt="2021-09-03T18:44:27.183" v="868" actId="26606"/>
          <ac:grpSpMkLst>
            <pc:docMk/>
            <pc:sldMk cId="3394025967" sldId="264"/>
            <ac:grpSpMk id="10" creationId="{B7E4032D-4110-4963-82B8-8A1B1BF4B66A}"/>
          </ac:grpSpMkLst>
        </pc:grpChg>
        <pc:grpChg chg="add">
          <ac:chgData name="Jason Arends" userId="2c6b8ff6-d8b8-40df-ace7-640c9656bcb6" providerId="ADAL" clId="{7D74CB47-A1E0-4021-B9D2-A7F42DD83F5F}" dt="2021-09-03T18:44:27.183" v="868" actId="26606"/>
          <ac:grpSpMkLst>
            <pc:docMk/>
            <pc:sldMk cId="3394025967" sldId="264"/>
            <ac:grpSpMk id="14" creationId="{5D133F51-4E9D-4F0B-A452-875C6A52B621}"/>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DEA8F-3198-4263-851F-A3BE898272C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913A8A7-499F-4CC1-9876-AB26638589F3}">
      <dgm:prSet/>
      <dgm:spPr/>
      <dgm:t>
        <a:bodyPr/>
        <a:lstStyle/>
        <a:p>
          <a:r>
            <a:rPr lang="nl-NL"/>
            <a:t>Terugblikken</a:t>
          </a:r>
          <a:endParaRPr lang="en-US"/>
        </a:p>
      </dgm:t>
    </dgm:pt>
    <dgm:pt modelId="{36816404-6F5C-4299-891E-4BBC963DBD50}" type="parTrans" cxnId="{29CA2226-A235-43FD-96EB-AB92A0D229F5}">
      <dgm:prSet/>
      <dgm:spPr/>
      <dgm:t>
        <a:bodyPr/>
        <a:lstStyle/>
        <a:p>
          <a:endParaRPr lang="en-US"/>
        </a:p>
      </dgm:t>
    </dgm:pt>
    <dgm:pt modelId="{03904657-12B0-4253-8D7E-1F828C400165}" type="sibTrans" cxnId="{29CA2226-A235-43FD-96EB-AB92A0D229F5}">
      <dgm:prSet/>
      <dgm:spPr/>
      <dgm:t>
        <a:bodyPr/>
        <a:lstStyle/>
        <a:p>
          <a:endParaRPr lang="en-US"/>
        </a:p>
      </dgm:t>
    </dgm:pt>
    <dgm:pt modelId="{F4BF6B56-70C7-4B79-843B-CFBD394E3AD0}">
      <dgm:prSet/>
      <dgm:spPr/>
      <dgm:t>
        <a:bodyPr/>
        <a:lstStyle/>
        <a:p>
          <a:r>
            <a:rPr lang="nl-NL"/>
            <a:t>Gespecialiseerde opvang</a:t>
          </a:r>
          <a:endParaRPr lang="en-US"/>
        </a:p>
      </dgm:t>
    </dgm:pt>
    <dgm:pt modelId="{C72A6769-AFA8-4718-9CCC-F9C644111FDB}" type="parTrans" cxnId="{51D69662-AB3A-483A-979E-A201454E36AC}">
      <dgm:prSet/>
      <dgm:spPr/>
      <dgm:t>
        <a:bodyPr/>
        <a:lstStyle/>
        <a:p>
          <a:endParaRPr lang="en-US"/>
        </a:p>
      </dgm:t>
    </dgm:pt>
    <dgm:pt modelId="{CA49E1A5-7709-4F47-9B3C-9FFA36FD91E1}" type="sibTrans" cxnId="{51D69662-AB3A-483A-979E-A201454E36AC}">
      <dgm:prSet/>
      <dgm:spPr/>
      <dgm:t>
        <a:bodyPr/>
        <a:lstStyle/>
        <a:p>
          <a:endParaRPr lang="en-US"/>
        </a:p>
      </dgm:t>
    </dgm:pt>
    <dgm:pt modelId="{43EB9AB3-7379-4FD9-88E4-1640F690BD3F}">
      <dgm:prSet/>
      <dgm:spPr/>
      <dgm:t>
        <a:bodyPr/>
        <a:lstStyle/>
        <a:p>
          <a:r>
            <a:rPr lang="nl-NL"/>
            <a:t>Werkvorm </a:t>
          </a:r>
          <a:endParaRPr lang="en-US"/>
        </a:p>
      </dgm:t>
    </dgm:pt>
    <dgm:pt modelId="{C0DFCC52-407D-48D7-933D-A89E0962856C}" type="parTrans" cxnId="{7B5833E2-70C4-4F65-A19D-A4353CBC7D00}">
      <dgm:prSet/>
      <dgm:spPr/>
      <dgm:t>
        <a:bodyPr/>
        <a:lstStyle/>
        <a:p>
          <a:endParaRPr lang="en-US"/>
        </a:p>
      </dgm:t>
    </dgm:pt>
    <dgm:pt modelId="{3748C041-5BDB-4FFD-BBC2-892410C146B9}" type="sibTrans" cxnId="{7B5833E2-70C4-4F65-A19D-A4353CBC7D00}">
      <dgm:prSet/>
      <dgm:spPr/>
      <dgm:t>
        <a:bodyPr/>
        <a:lstStyle/>
        <a:p>
          <a:endParaRPr lang="en-US"/>
        </a:p>
      </dgm:t>
    </dgm:pt>
    <dgm:pt modelId="{FA62B56F-746C-48E3-9F8A-452A29BF7DB3}">
      <dgm:prSet/>
      <dgm:spPr/>
      <dgm:t>
        <a:bodyPr/>
        <a:lstStyle/>
        <a:p>
          <a:r>
            <a:rPr lang="nl-NL"/>
            <a:t>Aan de slag</a:t>
          </a:r>
          <a:endParaRPr lang="en-US"/>
        </a:p>
      </dgm:t>
    </dgm:pt>
    <dgm:pt modelId="{95CB1D24-B1C6-4E2E-B709-D8BD80B38282}" type="parTrans" cxnId="{E0884A75-9745-421B-ABB3-7F27D094BE91}">
      <dgm:prSet/>
      <dgm:spPr/>
      <dgm:t>
        <a:bodyPr/>
        <a:lstStyle/>
        <a:p>
          <a:endParaRPr lang="en-US"/>
        </a:p>
      </dgm:t>
    </dgm:pt>
    <dgm:pt modelId="{33FB7EDF-2809-47E2-B350-C0113270E8C7}" type="sibTrans" cxnId="{E0884A75-9745-421B-ABB3-7F27D094BE91}">
      <dgm:prSet/>
      <dgm:spPr/>
      <dgm:t>
        <a:bodyPr/>
        <a:lstStyle/>
        <a:p>
          <a:endParaRPr lang="en-US"/>
        </a:p>
      </dgm:t>
    </dgm:pt>
    <dgm:pt modelId="{A7432F1F-CA0A-4927-9748-60173B947FEE}" type="pres">
      <dgm:prSet presAssocID="{A97DEA8F-3198-4263-851F-A3BE898272C6}" presName="linear" presStyleCnt="0">
        <dgm:presLayoutVars>
          <dgm:animLvl val="lvl"/>
          <dgm:resizeHandles val="exact"/>
        </dgm:presLayoutVars>
      </dgm:prSet>
      <dgm:spPr/>
    </dgm:pt>
    <dgm:pt modelId="{3596E381-063F-4173-B1A0-7A0732EF9CB4}" type="pres">
      <dgm:prSet presAssocID="{D913A8A7-499F-4CC1-9876-AB26638589F3}" presName="parentText" presStyleLbl="node1" presStyleIdx="0" presStyleCnt="4">
        <dgm:presLayoutVars>
          <dgm:chMax val="0"/>
          <dgm:bulletEnabled val="1"/>
        </dgm:presLayoutVars>
      </dgm:prSet>
      <dgm:spPr/>
    </dgm:pt>
    <dgm:pt modelId="{B5679FF5-E199-486F-B225-882CDF8C7EC3}" type="pres">
      <dgm:prSet presAssocID="{03904657-12B0-4253-8D7E-1F828C400165}" presName="spacer" presStyleCnt="0"/>
      <dgm:spPr/>
    </dgm:pt>
    <dgm:pt modelId="{3E2E5E55-17F5-4E81-8EEC-B10E0FA26BAF}" type="pres">
      <dgm:prSet presAssocID="{F4BF6B56-70C7-4B79-843B-CFBD394E3AD0}" presName="parentText" presStyleLbl="node1" presStyleIdx="1" presStyleCnt="4">
        <dgm:presLayoutVars>
          <dgm:chMax val="0"/>
          <dgm:bulletEnabled val="1"/>
        </dgm:presLayoutVars>
      </dgm:prSet>
      <dgm:spPr/>
    </dgm:pt>
    <dgm:pt modelId="{EC55F385-15A4-4458-BAAF-EA32278A6EBF}" type="pres">
      <dgm:prSet presAssocID="{CA49E1A5-7709-4F47-9B3C-9FFA36FD91E1}" presName="spacer" presStyleCnt="0"/>
      <dgm:spPr/>
    </dgm:pt>
    <dgm:pt modelId="{4C9F5DAD-4274-43E5-BA24-7F88984C9317}" type="pres">
      <dgm:prSet presAssocID="{43EB9AB3-7379-4FD9-88E4-1640F690BD3F}" presName="parentText" presStyleLbl="node1" presStyleIdx="2" presStyleCnt="4">
        <dgm:presLayoutVars>
          <dgm:chMax val="0"/>
          <dgm:bulletEnabled val="1"/>
        </dgm:presLayoutVars>
      </dgm:prSet>
      <dgm:spPr/>
    </dgm:pt>
    <dgm:pt modelId="{6F5BB658-75F4-4349-B16B-2045B58D5483}" type="pres">
      <dgm:prSet presAssocID="{3748C041-5BDB-4FFD-BBC2-892410C146B9}" presName="spacer" presStyleCnt="0"/>
      <dgm:spPr/>
    </dgm:pt>
    <dgm:pt modelId="{E3605270-634C-4D3D-8CEB-7AE5C63D7321}" type="pres">
      <dgm:prSet presAssocID="{FA62B56F-746C-48E3-9F8A-452A29BF7DB3}" presName="parentText" presStyleLbl="node1" presStyleIdx="3" presStyleCnt="4">
        <dgm:presLayoutVars>
          <dgm:chMax val="0"/>
          <dgm:bulletEnabled val="1"/>
        </dgm:presLayoutVars>
      </dgm:prSet>
      <dgm:spPr/>
    </dgm:pt>
  </dgm:ptLst>
  <dgm:cxnLst>
    <dgm:cxn modelId="{29CA2226-A235-43FD-96EB-AB92A0D229F5}" srcId="{A97DEA8F-3198-4263-851F-A3BE898272C6}" destId="{D913A8A7-499F-4CC1-9876-AB26638589F3}" srcOrd="0" destOrd="0" parTransId="{36816404-6F5C-4299-891E-4BBC963DBD50}" sibTransId="{03904657-12B0-4253-8D7E-1F828C400165}"/>
    <dgm:cxn modelId="{51D69662-AB3A-483A-979E-A201454E36AC}" srcId="{A97DEA8F-3198-4263-851F-A3BE898272C6}" destId="{F4BF6B56-70C7-4B79-843B-CFBD394E3AD0}" srcOrd="1" destOrd="0" parTransId="{C72A6769-AFA8-4718-9CCC-F9C644111FDB}" sibTransId="{CA49E1A5-7709-4F47-9B3C-9FFA36FD91E1}"/>
    <dgm:cxn modelId="{61F85E4E-1DA9-42D0-820D-8087FD448EBE}" type="presOf" srcId="{FA62B56F-746C-48E3-9F8A-452A29BF7DB3}" destId="{E3605270-634C-4D3D-8CEB-7AE5C63D7321}" srcOrd="0" destOrd="0" presId="urn:microsoft.com/office/officeart/2005/8/layout/vList2"/>
    <dgm:cxn modelId="{E0884A75-9745-421B-ABB3-7F27D094BE91}" srcId="{A97DEA8F-3198-4263-851F-A3BE898272C6}" destId="{FA62B56F-746C-48E3-9F8A-452A29BF7DB3}" srcOrd="3" destOrd="0" parTransId="{95CB1D24-B1C6-4E2E-B709-D8BD80B38282}" sibTransId="{33FB7EDF-2809-47E2-B350-C0113270E8C7}"/>
    <dgm:cxn modelId="{B0D216A7-8744-4FFB-8F03-678C28D0C6B5}" type="presOf" srcId="{A97DEA8F-3198-4263-851F-A3BE898272C6}" destId="{A7432F1F-CA0A-4927-9748-60173B947FEE}" srcOrd="0" destOrd="0" presId="urn:microsoft.com/office/officeart/2005/8/layout/vList2"/>
    <dgm:cxn modelId="{AEBBD3B6-444A-4410-9F55-4793330F5F3B}" type="presOf" srcId="{43EB9AB3-7379-4FD9-88E4-1640F690BD3F}" destId="{4C9F5DAD-4274-43E5-BA24-7F88984C9317}" srcOrd="0" destOrd="0" presId="urn:microsoft.com/office/officeart/2005/8/layout/vList2"/>
    <dgm:cxn modelId="{7B5833E2-70C4-4F65-A19D-A4353CBC7D00}" srcId="{A97DEA8F-3198-4263-851F-A3BE898272C6}" destId="{43EB9AB3-7379-4FD9-88E4-1640F690BD3F}" srcOrd="2" destOrd="0" parTransId="{C0DFCC52-407D-48D7-933D-A89E0962856C}" sibTransId="{3748C041-5BDB-4FFD-BBC2-892410C146B9}"/>
    <dgm:cxn modelId="{50A8ABEA-4DC8-4B12-98FE-40CD0634733B}" type="presOf" srcId="{F4BF6B56-70C7-4B79-843B-CFBD394E3AD0}" destId="{3E2E5E55-17F5-4E81-8EEC-B10E0FA26BAF}" srcOrd="0" destOrd="0" presId="urn:microsoft.com/office/officeart/2005/8/layout/vList2"/>
    <dgm:cxn modelId="{4E2E89F8-D458-4593-830E-6C44EB2BAFF4}" type="presOf" srcId="{D913A8A7-499F-4CC1-9876-AB26638589F3}" destId="{3596E381-063F-4173-B1A0-7A0732EF9CB4}" srcOrd="0" destOrd="0" presId="urn:microsoft.com/office/officeart/2005/8/layout/vList2"/>
    <dgm:cxn modelId="{C00AD344-EF0C-4D6A-9647-BB776053C89F}" type="presParOf" srcId="{A7432F1F-CA0A-4927-9748-60173B947FEE}" destId="{3596E381-063F-4173-B1A0-7A0732EF9CB4}" srcOrd="0" destOrd="0" presId="urn:microsoft.com/office/officeart/2005/8/layout/vList2"/>
    <dgm:cxn modelId="{9A9730E8-F3DF-44F3-BA51-734157DA5895}" type="presParOf" srcId="{A7432F1F-CA0A-4927-9748-60173B947FEE}" destId="{B5679FF5-E199-486F-B225-882CDF8C7EC3}" srcOrd="1" destOrd="0" presId="urn:microsoft.com/office/officeart/2005/8/layout/vList2"/>
    <dgm:cxn modelId="{521CA86E-83E0-40C9-9E7D-456F6B156D72}" type="presParOf" srcId="{A7432F1F-CA0A-4927-9748-60173B947FEE}" destId="{3E2E5E55-17F5-4E81-8EEC-B10E0FA26BAF}" srcOrd="2" destOrd="0" presId="urn:microsoft.com/office/officeart/2005/8/layout/vList2"/>
    <dgm:cxn modelId="{E2BFF6BD-062A-4944-AD68-DE19ABCDE380}" type="presParOf" srcId="{A7432F1F-CA0A-4927-9748-60173B947FEE}" destId="{EC55F385-15A4-4458-BAAF-EA32278A6EBF}" srcOrd="3" destOrd="0" presId="urn:microsoft.com/office/officeart/2005/8/layout/vList2"/>
    <dgm:cxn modelId="{3B84C34A-CAFE-44B8-8C6B-59481FC482AD}" type="presParOf" srcId="{A7432F1F-CA0A-4927-9748-60173B947FEE}" destId="{4C9F5DAD-4274-43E5-BA24-7F88984C9317}" srcOrd="4" destOrd="0" presId="urn:microsoft.com/office/officeart/2005/8/layout/vList2"/>
    <dgm:cxn modelId="{0B4F18F7-7769-477F-8D67-42D1D8DAEC46}" type="presParOf" srcId="{A7432F1F-CA0A-4927-9748-60173B947FEE}" destId="{6F5BB658-75F4-4349-B16B-2045B58D5483}" srcOrd="5" destOrd="0" presId="urn:microsoft.com/office/officeart/2005/8/layout/vList2"/>
    <dgm:cxn modelId="{D0FF07B8-9252-4289-8E54-1AD215C10699}" type="presParOf" srcId="{A7432F1F-CA0A-4927-9748-60173B947FEE}" destId="{E3605270-634C-4D3D-8CEB-7AE5C63D732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6A6A4E-58FB-4AF2-896B-57E533CA90C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C181787C-1367-4393-B917-D1BF283997B3}">
      <dgm:prSet/>
      <dgm:spPr/>
      <dgm:t>
        <a:bodyPr/>
        <a:lstStyle/>
        <a:p>
          <a:r>
            <a:rPr lang="nl-NL"/>
            <a:t>Waar hebben we het vorige week over gehad?</a:t>
          </a:r>
          <a:endParaRPr lang="en-US"/>
        </a:p>
      </dgm:t>
    </dgm:pt>
    <dgm:pt modelId="{D322C104-6A15-43ED-B9AE-3D7C6003C368}" type="parTrans" cxnId="{54332DDE-4CCD-4852-A635-DC34676084CA}">
      <dgm:prSet/>
      <dgm:spPr/>
      <dgm:t>
        <a:bodyPr/>
        <a:lstStyle/>
        <a:p>
          <a:endParaRPr lang="en-US"/>
        </a:p>
      </dgm:t>
    </dgm:pt>
    <dgm:pt modelId="{4923FF91-ABB6-4A46-A66C-79BF40A26DED}" type="sibTrans" cxnId="{54332DDE-4CCD-4852-A635-DC34676084CA}">
      <dgm:prSet/>
      <dgm:spPr/>
      <dgm:t>
        <a:bodyPr/>
        <a:lstStyle/>
        <a:p>
          <a:endParaRPr lang="en-US"/>
        </a:p>
      </dgm:t>
    </dgm:pt>
    <dgm:pt modelId="{D4CA50FD-0D7C-409F-BFFF-EA2A445BD0ED}">
      <dgm:prSet/>
      <dgm:spPr/>
      <dgm:t>
        <a:bodyPr/>
        <a:lstStyle/>
        <a:p>
          <a:r>
            <a:rPr lang="nl-NL"/>
            <a:t>Wat is je bijgebleven?</a:t>
          </a:r>
          <a:endParaRPr lang="en-US"/>
        </a:p>
      </dgm:t>
    </dgm:pt>
    <dgm:pt modelId="{68E51DA4-3B90-4591-B93F-A9F53A632A4B}" type="parTrans" cxnId="{12535705-ED49-4D72-8050-8C2F1F29681F}">
      <dgm:prSet/>
      <dgm:spPr/>
      <dgm:t>
        <a:bodyPr/>
        <a:lstStyle/>
        <a:p>
          <a:endParaRPr lang="en-US"/>
        </a:p>
      </dgm:t>
    </dgm:pt>
    <dgm:pt modelId="{118D4A82-B2CD-432D-B964-064160B17CC0}" type="sibTrans" cxnId="{12535705-ED49-4D72-8050-8C2F1F29681F}">
      <dgm:prSet/>
      <dgm:spPr/>
      <dgm:t>
        <a:bodyPr/>
        <a:lstStyle/>
        <a:p>
          <a:endParaRPr lang="en-US"/>
        </a:p>
      </dgm:t>
    </dgm:pt>
    <dgm:pt modelId="{A34A9D14-BAD4-40B2-BF4B-8AA2EB30F991}">
      <dgm:prSet/>
      <dgm:spPr/>
      <dgm:t>
        <a:bodyPr/>
        <a:lstStyle/>
        <a:p>
          <a:r>
            <a:rPr lang="nl-NL"/>
            <a:t>Wat hebben we gedaan? </a:t>
          </a:r>
          <a:endParaRPr lang="en-US"/>
        </a:p>
      </dgm:t>
    </dgm:pt>
    <dgm:pt modelId="{F57488B2-8A96-4EDB-859B-2E6A1FA38D85}" type="parTrans" cxnId="{C9EFA8DC-B380-415E-9C33-1DA516588512}">
      <dgm:prSet/>
      <dgm:spPr/>
      <dgm:t>
        <a:bodyPr/>
        <a:lstStyle/>
        <a:p>
          <a:endParaRPr lang="en-US"/>
        </a:p>
      </dgm:t>
    </dgm:pt>
    <dgm:pt modelId="{288A8EB6-6243-483E-822A-C21363087EDB}" type="sibTrans" cxnId="{C9EFA8DC-B380-415E-9C33-1DA516588512}">
      <dgm:prSet/>
      <dgm:spPr/>
      <dgm:t>
        <a:bodyPr/>
        <a:lstStyle/>
        <a:p>
          <a:endParaRPr lang="en-US"/>
        </a:p>
      </dgm:t>
    </dgm:pt>
    <dgm:pt modelId="{ED859DED-D479-49AB-BFD6-997631813FAF}" type="pres">
      <dgm:prSet presAssocID="{226A6A4E-58FB-4AF2-896B-57E533CA90CE}" presName="diagram" presStyleCnt="0">
        <dgm:presLayoutVars>
          <dgm:dir/>
          <dgm:resizeHandles val="exact"/>
        </dgm:presLayoutVars>
      </dgm:prSet>
      <dgm:spPr/>
    </dgm:pt>
    <dgm:pt modelId="{86D428B0-19DE-405F-AEB0-DAD977B3BE62}" type="pres">
      <dgm:prSet presAssocID="{C181787C-1367-4393-B917-D1BF283997B3}" presName="node" presStyleLbl="node1" presStyleIdx="0" presStyleCnt="3">
        <dgm:presLayoutVars>
          <dgm:bulletEnabled val="1"/>
        </dgm:presLayoutVars>
      </dgm:prSet>
      <dgm:spPr/>
    </dgm:pt>
    <dgm:pt modelId="{F4CDEE12-A3EF-40A7-B655-5BBC94C1DA9B}" type="pres">
      <dgm:prSet presAssocID="{4923FF91-ABB6-4A46-A66C-79BF40A26DED}" presName="sibTrans" presStyleCnt="0"/>
      <dgm:spPr/>
    </dgm:pt>
    <dgm:pt modelId="{79F77823-0396-45DF-8070-ED34A35EE2E1}" type="pres">
      <dgm:prSet presAssocID="{D4CA50FD-0D7C-409F-BFFF-EA2A445BD0ED}" presName="node" presStyleLbl="node1" presStyleIdx="1" presStyleCnt="3">
        <dgm:presLayoutVars>
          <dgm:bulletEnabled val="1"/>
        </dgm:presLayoutVars>
      </dgm:prSet>
      <dgm:spPr/>
    </dgm:pt>
    <dgm:pt modelId="{9FD2ACCD-11FF-4551-929B-A8BD87D942E1}" type="pres">
      <dgm:prSet presAssocID="{118D4A82-B2CD-432D-B964-064160B17CC0}" presName="sibTrans" presStyleCnt="0"/>
      <dgm:spPr/>
    </dgm:pt>
    <dgm:pt modelId="{7A020F80-CE9A-49E8-AD47-2D2D573A56F0}" type="pres">
      <dgm:prSet presAssocID="{A34A9D14-BAD4-40B2-BF4B-8AA2EB30F991}" presName="node" presStyleLbl="node1" presStyleIdx="2" presStyleCnt="3">
        <dgm:presLayoutVars>
          <dgm:bulletEnabled val="1"/>
        </dgm:presLayoutVars>
      </dgm:prSet>
      <dgm:spPr/>
    </dgm:pt>
  </dgm:ptLst>
  <dgm:cxnLst>
    <dgm:cxn modelId="{12535705-ED49-4D72-8050-8C2F1F29681F}" srcId="{226A6A4E-58FB-4AF2-896B-57E533CA90CE}" destId="{D4CA50FD-0D7C-409F-BFFF-EA2A445BD0ED}" srcOrd="1" destOrd="0" parTransId="{68E51DA4-3B90-4591-B93F-A9F53A632A4B}" sibTransId="{118D4A82-B2CD-432D-B964-064160B17CC0}"/>
    <dgm:cxn modelId="{79A50140-646F-429F-8A62-F656F309B632}" type="presOf" srcId="{D4CA50FD-0D7C-409F-BFFF-EA2A445BD0ED}" destId="{79F77823-0396-45DF-8070-ED34A35EE2E1}" srcOrd="0" destOrd="0" presId="urn:microsoft.com/office/officeart/2005/8/layout/default"/>
    <dgm:cxn modelId="{485C4253-F3EA-49E3-AC20-5C0D1D598E53}" type="presOf" srcId="{226A6A4E-58FB-4AF2-896B-57E533CA90CE}" destId="{ED859DED-D479-49AB-BFD6-997631813FAF}" srcOrd="0" destOrd="0" presId="urn:microsoft.com/office/officeart/2005/8/layout/default"/>
    <dgm:cxn modelId="{A3EBE8A7-BE1F-411F-AB99-07A1DC5D3E13}" type="presOf" srcId="{A34A9D14-BAD4-40B2-BF4B-8AA2EB30F991}" destId="{7A020F80-CE9A-49E8-AD47-2D2D573A56F0}" srcOrd="0" destOrd="0" presId="urn:microsoft.com/office/officeart/2005/8/layout/default"/>
    <dgm:cxn modelId="{98416CB7-7062-4258-AAF1-AC8453C2B199}" type="presOf" srcId="{C181787C-1367-4393-B917-D1BF283997B3}" destId="{86D428B0-19DE-405F-AEB0-DAD977B3BE62}" srcOrd="0" destOrd="0" presId="urn:microsoft.com/office/officeart/2005/8/layout/default"/>
    <dgm:cxn modelId="{C9EFA8DC-B380-415E-9C33-1DA516588512}" srcId="{226A6A4E-58FB-4AF2-896B-57E533CA90CE}" destId="{A34A9D14-BAD4-40B2-BF4B-8AA2EB30F991}" srcOrd="2" destOrd="0" parTransId="{F57488B2-8A96-4EDB-859B-2E6A1FA38D85}" sibTransId="{288A8EB6-6243-483E-822A-C21363087EDB}"/>
    <dgm:cxn modelId="{54332DDE-4CCD-4852-A635-DC34676084CA}" srcId="{226A6A4E-58FB-4AF2-896B-57E533CA90CE}" destId="{C181787C-1367-4393-B917-D1BF283997B3}" srcOrd="0" destOrd="0" parTransId="{D322C104-6A15-43ED-B9AE-3D7C6003C368}" sibTransId="{4923FF91-ABB6-4A46-A66C-79BF40A26DED}"/>
    <dgm:cxn modelId="{59B68004-6EEE-4226-BA0D-D713AD131B1A}" type="presParOf" srcId="{ED859DED-D479-49AB-BFD6-997631813FAF}" destId="{86D428B0-19DE-405F-AEB0-DAD977B3BE62}" srcOrd="0" destOrd="0" presId="urn:microsoft.com/office/officeart/2005/8/layout/default"/>
    <dgm:cxn modelId="{9869C70D-D299-4DC9-B977-5655F323BBF2}" type="presParOf" srcId="{ED859DED-D479-49AB-BFD6-997631813FAF}" destId="{F4CDEE12-A3EF-40A7-B655-5BBC94C1DA9B}" srcOrd="1" destOrd="0" presId="urn:microsoft.com/office/officeart/2005/8/layout/default"/>
    <dgm:cxn modelId="{2FAD9C27-F484-4608-9860-84E1FBA53E94}" type="presParOf" srcId="{ED859DED-D479-49AB-BFD6-997631813FAF}" destId="{79F77823-0396-45DF-8070-ED34A35EE2E1}" srcOrd="2" destOrd="0" presId="urn:microsoft.com/office/officeart/2005/8/layout/default"/>
    <dgm:cxn modelId="{DFAE69CB-AB67-4353-9945-3B57A9C3DF10}" type="presParOf" srcId="{ED859DED-D479-49AB-BFD6-997631813FAF}" destId="{9FD2ACCD-11FF-4551-929B-A8BD87D942E1}" srcOrd="3" destOrd="0" presId="urn:microsoft.com/office/officeart/2005/8/layout/default"/>
    <dgm:cxn modelId="{95788129-8580-4213-B3B9-41DEAB3A130B}" type="presParOf" srcId="{ED859DED-D479-49AB-BFD6-997631813FAF}" destId="{7A020F80-CE9A-49E8-AD47-2D2D573A56F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DA0F06-64CB-4C75-8112-537BE642714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0A63BF2-7ACE-4E64-8F5E-94349812BCCE}">
      <dgm:prSet/>
      <dgm:spPr/>
      <dgm:t>
        <a:bodyPr/>
        <a:lstStyle/>
        <a:p>
          <a:r>
            <a:rPr lang="nl-NL"/>
            <a:t>Opvang plus</a:t>
          </a:r>
          <a:endParaRPr lang="en-US"/>
        </a:p>
      </dgm:t>
    </dgm:pt>
    <dgm:pt modelId="{5EA78A81-AE4A-4ACE-9BCF-1ED96C6F8972}" type="parTrans" cxnId="{C3D7D3EB-3D56-4511-9B77-5E5BAA495322}">
      <dgm:prSet/>
      <dgm:spPr/>
      <dgm:t>
        <a:bodyPr/>
        <a:lstStyle/>
        <a:p>
          <a:endParaRPr lang="en-US"/>
        </a:p>
      </dgm:t>
    </dgm:pt>
    <dgm:pt modelId="{8DE3E2E1-B40A-433A-A111-08FBA41F4386}" type="sibTrans" cxnId="{C3D7D3EB-3D56-4511-9B77-5E5BAA495322}">
      <dgm:prSet/>
      <dgm:spPr/>
      <dgm:t>
        <a:bodyPr/>
        <a:lstStyle/>
        <a:p>
          <a:endParaRPr lang="en-US"/>
        </a:p>
      </dgm:t>
    </dgm:pt>
    <dgm:pt modelId="{D8DDFA53-5966-4B90-9517-F05FC6C7517E}">
      <dgm:prSet/>
      <dgm:spPr/>
      <dgm:t>
        <a:bodyPr/>
        <a:lstStyle/>
        <a:p>
          <a:r>
            <a:rPr lang="nl-NL"/>
            <a:t>Boddaertcentrum</a:t>
          </a:r>
          <a:endParaRPr lang="en-US"/>
        </a:p>
      </dgm:t>
    </dgm:pt>
    <dgm:pt modelId="{BD6AC202-112E-4214-BB13-33840DA33BF7}" type="parTrans" cxnId="{4F00E0F3-85F0-4CBC-8DC1-AD832EF30C72}">
      <dgm:prSet/>
      <dgm:spPr/>
      <dgm:t>
        <a:bodyPr/>
        <a:lstStyle/>
        <a:p>
          <a:endParaRPr lang="en-US"/>
        </a:p>
      </dgm:t>
    </dgm:pt>
    <dgm:pt modelId="{954AD924-D415-43BB-B047-C1122AD3BB4B}" type="sibTrans" cxnId="{4F00E0F3-85F0-4CBC-8DC1-AD832EF30C72}">
      <dgm:prSet/>
      <dgm:spPr/>
      <dgm:t>
        <a:bodyPr/>
        <a:lstStyle/>
        <a:p>
          <a:endParaRPr lang="en-US"/>
        </a:p>
      </dgm:t>
    </dgm:pt>
    <dgm:pt modelId="{074A0014-0691-468F-B18E-C945A74F3075}">
      <dgm:prSet/>
      <dgm:spPr/>
      <dgm:t>
        <a:bodyPr/>
        <a:lstStyle/>
        <a:p>
          <a:r>
            <a:rPr lang="nl-NL"/>
            <a:t>Medisch kinderdagverblijf</a:t>
          </a:r>
          <a:endParaRPr lang="en-US"/>
        </a:p>
      </dgm:t>
    </dgm:pt>
    <dgm:pt modelId="{21542397-C6CF-4D7E-89F9-513B32958E38}" type="parTrans" cxnId="{BD8BA36A-4B2D-49A8-B746-BB75B9158395}">
      <dgm:prSet/>
      <dgm:spPr/>
      <dgm:t>
        <a:bodyPr/>
        <a:lstStyle/>
        <a:p>
          <a:endParaRPr lang="en-US"/>
        </a:p>
      </dgm:t>
    </dgm:pt>
    <dgm:pt modelId="{CF071E0C-9BED-456E-AF85-7BDE9DDD3035}" type="sibTrans" cxnId="{BD8BA36A-4B2D-49A8-B746-BB75B9158395}">
      <dgm:prSet/>
      <dgm:spPr/>
      <dgm:t>
        <a:bodyPr/>
        <a:lstStyle/>
        <a:p>
          <a:endParaRPr lang="en-US"/>
        </a:p>
      </dgm:t>
    </dgm:pt>
    <dgm:pt modelId="{7357A978-AB57-43D7-82D9-8B4F91281C8D}">
      <dgm:prSet/>
      <dgm:spPr/>
      <dgm:t>
        <a:bodyPr/>
        <a:lstStyle/>
        <a:p>
          <a:r>
            <a:rPr lang="nl-NL"/>
            <a:t>Residentiële hulpverlening </a:t>
          </a:r>
          <a:endParaRPr lang="en-US"/>
        </a:p>
      </dgm:t>
    </dgm:pt>
    <dgm:pt modelId="{AD642AAB-29B2-424C-B6F5-1C7A3E4A7185}" type="parTrans" cxnId="{EC2F7E80-11F2-481B-A577-9CF567E92FAD}">
      <dgm:prSet/>
      <dgm:spPr/>
      <dgm:t>
        <a:bodyPr/>
        <a:lstStyle/>
        <a:p>
          <a:endParaRPr lang="en-US"/>
        </a:p>
      </dgm:t>
    </dgm:pt>
    <dgm:pt modelId="{74102EE3-C744-4ED8-8B49-9DA60DC0A804}" type="sibTrans" cxnId="{EC2F7E80-11F2-481B-A577-9CF567E92FAD}">
      <dgm:prSet/>
      <dgm:spPr/>
      <dgm:t>
        <a:bodyPr/>
        <a:lstStyle/>
        <a:p>
          <a:endParaRPr lang="en-US"/>
        </a:p>
      </dgm:t>
    </dgm:pt>
    <dgm:pt modelId="{401A4C39-DA97-47C1-B63D-6CB3FA722A1E}" type="pres">
      <dgm:prSet presAssocID="{4FDA0F06-64CB-4C75-8112-537BE6427146}" presName="linear" presStyleCnt="0">
        <dgm:presLayoutVars>
          <dgm:animLvl val="lvl"/>
          <dgm:resizeHandles val="exact"/>
        </dgm:presLayoutVars>
      </dgm:prSet>
      <dgm:spPr/>
    </dgm:pt>
    <dgm:pt modelId="{A51C803D-ABF3-493B-9750-10B3BB9C70D4}" type="pres">
      <dgm:prSet presAssocID="{60A63BF2-7ACE-4E64-8F5E-94349812BCCE}" presName="parentText" presStyleLbl="node1" presStyleIdx="0" presStyleCnt="4">
        <dgm:presLayoutVars>
          <dgm:chMax val="0"/>
          <dgm:bulletEnabled val="1"/>
        </dgm:presLayoutVars>
      </dgm:prSet>
      <dgm:spPr/>
    </dgm:pt>
    <dgm:pt modelId="{044F135F-C327-46E7-941E-3C1735D3751F}" type="pres">
      <dgm:prSet presAssocID="{8DE3E2E1-B40A-433A-A111-08FBA41F4386}" presName="spacer" presStyleCnt="0"/>
      <dgm:spPr/>
    </dgm:pt>
    <dgm:pt modelId="{57478B25-9631-41D1-881A-93201E523057}" type="pres">
      <dgm:prSet presAssocID="{D8DDFA53-5966-4B90-9517-F05FC6C7517E}" presName="parentText" presStyleLbl="node1" presStyleIdx="1" presStyleCnt="4">
        <dgm:presLayoutVars>
          <dgm:chMax val="0"/>
          <dgm:bulletEnabled val="1"/>
        </dgm:presLayoutVars>
      </dgm:prSet>
      <dgm:spPr/>
    </dgm:pt>
    <dgm:pt modelId="{CD098D37-510B-4C7C-BEA1-5C81F60EA255}" type="pres">
      <dgm:prSet presAssocID="{954AD924-D415-43BB-B047-C1122AD3BB4B}" presName="spacer" presStyleCnt="0"/>
      <dgm:spPr/>
    </dgm:pt>
    <dgm:pt modelId="{CF40A146-FE1D-458B-AE28-DA0EB829F693}" type="pres">
      <dgm:prSet presAssocID="{074A0014-0691-468F-B18E-C945A74F3075}" presName="parentText" presStyleLbl="node1" presStyleIdx="2" presStyleCnt="4">
        <dgm:presLayoutVars>
          <dgm:chMax val="0"/>
          <dgm:bulletEnabled val="1"/>
        </dgm:presLayoutVars>
      </dgm:prSet>
      <dgm:spPr/>
    </dgm:pt>
    <dgm:pt modelId="{A54246C1-6DB0-4F5D-814E-A798A25B54EC}" type="pres">
      <dgm:prSet presAssocID="{CF071E0C-9BED-456E-AF85-7BDE9DDD3035}" presName="spacer" presStyleCnt="0"/>
      <dgm:spPr/>
    </dgm:pt>
    <dgm:pt modelId="{65AFDCEB-55BE-43AD-ADD7-858785B7067F}" type="pres">
      <dgm:prSet presAssocID="{7357A978-AB57-43D7-82D9-8B4F91281C8D}" presName="parentText" presStyleLbl="node1" presStyleIdx="3" presStyleCnt="4">
        <dgm:presLayoutVars>
          <dgm:chMax val="0"/>
          <dgm:bulletEnabled val="1"/>
        </dgm:presLayoutVars>
      </dgm:prSet>
      <dgm:spPr/>
    </dgm:pt>
  </dgm:ptLst>
  <dgm:cxnLst>
    <dgm:cxn modelId="{21BF492D-6842-41CF-9363-69FF3533D778}" type="presOf" srcId="{D8DDFA53-5966-4B90-9517-F05FC6C7517E}" destId="{57478B25-9631-41D1-881A-93201E523057}" srcOrd="0" destOrd="0" presId="urn:microsoft.com/office/officeart/2005/8/layout/vList2"/>
    <dgm:cxn modelId="{BD8BA36A-4B2D-49A8-B746-BB75B9158395}" srcId="{4FDA0F06-64CB-4C75-8112-537BE6427146}" destId="{074A0014-0691-468F-B18E-C945A74F3075}" srcOrd="2" destOrd="0" parTransId="{21542397-C6CF-4D7E-89F9-513B32958E38}" sibTransId="{CF071E0C-9BED-456E-AF85-7BDE9DDD3035}"/>
    <dgm:cxn modelId="{EC2F7E80-11F2-481B-A577-9CF567E92FAD}" srcId="{4FDA0F06-64CB-4C75-8112-537BE6427146}" destId="{7357A978-AB57-43D7-82D9-8B4F91281C8D}" srcOrd="3" destOrd="0" parTransId="{AD642AAB-29B2-424C-B6F5-1C7A3E4A7185}" sibTransId="{74102EE3-C744-4ED8-8B49-9DA60DC0A804}"/>
    <dgm:cxn modelId="{17C34D96-F2D2-4E2A-A361-A231B4628045}" type="presOf" srcId="{7357A978-AB57-43D7-82D9-8B4F91281C8D}" destId="{65AFDCEB-55BE-43AD-ADD7-858785B7067F}" srcOrd="0" destOrd="0" presId="urn:microsoft.com/office/officeart/2005/8/layout/vList2"/>
    <dgm:cxn modelId="{1D7CBB96-AC47-4377-8938-56B45C703D7D}" type="presOf" srcId="{4FDA0F06-64CB-4C75-8112-537BE6427146}" destId="{401A4C39-DA97-47C1-B63D-6CB3FA722A1E}" srcOrd="0" destOrd="0" presId="urn:microsoft.com/office/officeart/2005/8/layout/vList2"/>
    <dgm:cxn modelId="{520C3297-4BEC-4810-BEE2-1290B217A59D}" type="presOf" srcId="{074A0014-0691-468F-B18E-C945A74F3075}" destId="{CF40A146-FE1D-458B-AE28-DA0EB829F693}" srcOrd="0" destOrd="0" presId="urn:microsoft.com/office/officeart/2005/8/layout/vList2"/>
    <dgm:cxn modelId="{6D1444A1-52AD-4453-9527-80DE08280519}" type="presOf" srcId="{60A63BF2-7ACE-4E64-8F5E-94349812BCCE}" destId="{A51C803D-ABF3-493B-9750-10B3BB9C70D4}" srcOrd="0" destOrd="0" presId="urn:microsoft.com/office/officeart/2005/8/layout/vList2"/>
    <dgm:cxn modelId="{C3D7D3EB-3D56-4511-9B77-5E5BAA495322}" srcId="{4FDA0F06-64CB-4C75-8112-537BE6427146}" destId="{60A63BF2-7ACE-4E64-8F5E-94349812BCCE}" srcOrd="0" destOrd="0" parTransId="{5EA78A81-AE4A-4ACE-9BCF-1ED96C6F8972}" sibTransId="{8DE3E2E1-B40A-433A-A111-08FBA41F4386}"/>
    <dgm:cxn modelId="{4F00E0F3-85F0-4CBC-8DC1-AD832EF30C72}" srcId="{4FDA0F06-64CB-4C75-8112-537BE6427146}" destId="{D8DDFA53-5966-4B90-9517-F05FC6C7517E}" srcOrd="1" destOrd="0" parTransId="{BD6AC202-112E-4214-BB13-33840DA33BF7}" sibTransId="{954AD924-D415-43BB-B047-C1122AD3BB4B}"/>
    <dgm:cxn modelId="{307ED41C-3881-4F54-A3A6-B2D8CF3F25E2}" type="presParOf" srcId="{401A4C39-DA97-47C1-B63D-6CB3FA722A1E}" destId="{A51C803D-ABF3-493B-9750-10B3BB9C70D4}" srcOrd="0" destOrd="0" presId="urn:microsoft.com/office/officeart/2005/8/layout/vList2"/>
    <dgm:cxn modelId="{3055758B-C142-4B44-ACF2-701DF4B5BBA3}" type="presParOf" srcId="{401A4C39-DA97-47C1-B63D-6CB3FA722A1E}" destId="{044F135F-C327-46E7-941E-3C1735D3751F}" srcOrd="1" destOrd="0" presId="urn:microsoft.com/office/officeart/2005/8/layout/vList2"/>
    <dgm:cxn modelId="{A27587D7-1E62-4B3C-A96C-26A9E64D0768}" type="presParOf" srcId="{401A4C39-DA97-47C1-B63D-6CB3FA722A1E}" destId="{57478B25-9631-41D1-881A-93201E523057}" srcOrd="2" destOrd="0" presId="urn:microsoft.com/office/officeart/2005/8/layout/vList2"/>
    <dgm:cxn modelId="{692ADD26-67FF-4582-BE4B-7F55048BD40C}" type="presParOf" srcId="{401A4C39-DA97-47C1-B63D-6CB3FA722A1E}" destId="{CD098D37-510B-4C7C-BEA1-5C81F60EA255}" srcOrd="3" destOrd="0" presId="urn:microsoft.com/office/officeart/2005/8/layout/vList2"/>
    <dgm:cxn modelId="{F20723A0-5CEB-4212-9061-F5A38FF28F08}" type="presParOf" srcId="{401A4C39-DA97-47C1-B63D-6CB3FA722A1E}" destId="{CF40A146-FE1D-458B-AE28-DA0EB829F693}" srcOrd="4" destOrd="0" presId="urn:microsoft.com/office/officeart/2005/8/layout/vList2"/>
    <dgm:cxn modelId="{BFFB7319-1A51-4BB9-B461-636AA377DAFD}" type="presParOf" srcId="{401A4C39-DA97-47C1-B63D-6CB3FA722A1E}" destId="{A54246C1-6DB0-4F5D-814E-A798A25B54EC}" srcOrd="5" destOrd="0" presId="urn:microsoft.com/office/officeart/2005/8/layout/vList2"/>
    <dgm:cxn modelId="{4259B7E6-74CA-4633-9CC7-BA527BDE0AD2}" type="presParOf" srcId="{401A4C39-DA97-47C1-B63D-6CB3FA722A1E}" destId="{65AFDCEB-55BE-43AD-ADD7-858785B7067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6E381-063F-4173-B1A0-7A0732EF9CB4}">
      <dsp:nvSpPr>
        <dsp:cNvPr id="0" name=""/>
        <dsp:cNvSpPr/>
      </dsp:nvSpPr>
      <dsp:spPr>
        <a:xfrm>
          <a:off x="0" y="399293"/>
          <a:ext cx="6263640" cy="10793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nl-NL" sz="4500" kern="1200"/>
            <a:t>Terugblikken</a:t>
          </a:r>
          <a:endParaRPr lang="en-US" sz="4500" kern="1200"/>
        </a:p>
      </dsp:txBody>
      <dsp:txXfrm>
        <a:off x="52688" y="451981"/>
        <a:ext cx="6158264" cy="973949"/>
      </dsp:txXfrm>
    </dsp:sp>
    <dsp:sp modelId="{3E2E5E55-17F5-4E81-8EEC-B10E0FA26BAF}">
      <dsp:nvSpPr>
        <dsp:cNvPr id="0" name=""/>
        <dsp:cNvSpPr/>
      </dsp:nvSpPr>
      <dsp:spPr>
        <a:xfrm>
          <a:off x="0" y="1608218"/>
          <a:ext cx="6263640" cy="107932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nl-NL" sz="4500" kern="1200"/>
            <a:t>Gespecialiseerde opvang</a:t>
          </a:r>
          <a:endParaRPr lang="en-US" sz="4500" kern="1200"/>
        </a:p>
      </dsp:txBody>
      <dsp:txXfrm>
        <a:off x="52688" y="1660906"/>
        <a:ext cx="6158264" cy="973949"/>
      </dsp:txXfrm>
    </dsp:sp>
    <dsp:sp modelId="{4C9F5DAD-4274-43E5-BA24-7F88984C9317}">
      <dsp:nvSpPr>
        <dsp:cNvPr id="0" name=""/>
        <dsp:cNvSpPr/>
      </dsp:nvSpPr>
      <dsp:spPr>
        <a:xfrm>
          <a:off x="0" y="2817143"/>
          <a:ext cx="6263640" cy="107932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nl-NL" sz="4500" kern="1200"/>
            <a:t>Werkvorm </a:t>
          </a:r>
          <a:endParaRPr lang="en-US" sz="4500" kern="1200"/>
        </a:p>
      </dsp:txBody>
      <dsp:txXfrm>
        <a:off x="52688" y="2869831"/>
        <a:ext cx="6158264" cy="973949"/>
      </dsp:txXfrm>
    </dsp:sp>
    <dsp:sp modelId="{E3605270-634C-4D3D-8CEB-7AE5C63D7321}">
      <dsp:nvSpPr>
        <dsp:cNvPr id="0" name=""/>
        <dsp:cNvSpPr/>
      </dsp:nvSpPr>
      <dsp:spPr>
        <a:xfrm>
          <a:off x="0" y="4026068"/>
          <a:ext cx="6263640" cy="10793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nl-NL" sz="4500" kern="1200"/>
            <a:t>Aan de slag</a:t>
          </a:r>
          <a:endParaRPr lang="en-US" sz="4500" kern="1200"/>
        </a:p>
      </dsp:txBody>
      <dsp:txXfrm>
        <a:off x="52688" y="4078756"/>
        <a:ext cx="6158264" cy="973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428B0-19DE-405F-AEB0-DAD977B3BE62}">
      <dsp:nvSpPr>
        <dsp:cNvPr id="0" name=""/>
        <dsp:cNvSpPr/>
      </dsp:nvSpPr>
      <dsp:spPr>
        <a:xfrm>
          <a:off x="764" y="814071"/>
          <a:ext cx="2981957" cy="17891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a:t>Waar hebben we het vorige week over gehad?</a:t>
          </a:r>
          <a:endParaRPr lang="en-US" sz="3100" kern="1200"/>
        </a:p>
      </dsp:txBody>
      <dsp:txXfrm>
        <a:off x="764" y="814071"/>
        <a:ext cx="2981957" cy="1789174"/>
      </dsp:txXfrm>
    </dsp:sp>
    <dsp:sp modelId="{79F77823-0396-45DF-8070-ED34A35EE2E1}">
      <dsp:nvSpPr>
        <dsp:cNvPr id="0" name=""/>
        <dsp:cNvSpPr/>
      </dsp:nvSpPr>
      <dsp:spPr>
        <a:xfrm>
          <a:off x="3280917" y="814071"/>
          <a:ext cx="2981957" cy="17891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a:t>Wat is je bijgebleven?</a:t>
          </a:r>
          <a:endParaRPr lang="en-US" sz="3100" kern="1200"/>
        </a:p>
      </dsp:txBody>
      <dsp:txXfrm>
        <a:off x="3280917" y="814071"/>
        <a:ext cx="2981957" cy="1789174"/>
      </dsp:txXfrm>
    </dsp:sp>
    <dsp:sp modelId="{7A020F80-CE9A-49E8-AD47-2D2D573A56F0}">
      <dsp:nvSpPr>
        <dsp:cNvPr id="0" name=""/>
        <dsp:cNvSpPr/>
      </dsp:nvSpPr>
      <dsp:spPr>
        <a:xfrm>
          <a:off x="1640841" y="2901441"/>
          <a:ext cx="2981957" cy="178917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a:t>Wat hebben we gedaan? </a:t>
          </a:r>
          <a:endParaRPr lang="en-US" sz="3100" kern="1200"/>
        </a:p>
      </dsp:txBody>
      <dsp:txXfrm>
        <a:off x="1640841" y="2901441"/>
        <a:ext cx="2981957" cy="1789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C803D-ABF3-493B-9750-10B3BB9C70D4}">
      <dsp:nvSpPr>
        <dsp:cNvPr id="0" name=""/>
        <dsp:cNvSpPr/>
      </dsp:nvSpPr>
      <dsp:spPr>
        <a:xfrm>
          <a:off x="0" y="556163"/>
          <a:ext cx="6263640" cy="10073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nl-NL" sz="4200" kern="1200"/>
            <a:t>Opvang plus</a:t>
          </a:r>
          <a:endParaRPr lang="en-US" sz="4200" kern="1200"/>
        </a:p>
      </dsp:txBody>
      <dsp:txXfrm>
        <a:off x="49176" y="605339"/>
        <a:ext cx="6165288" cy="909018"/>
      </dsp:txXfrm>
    </dsp:sp>
    <dsp:sp modelId="{57478B25-9631-41D1-881A-93201E523057}">
      <dsp:nvSpPr>
        <dsp:cNvPr id="0" name=""/>
        <dsp:cNvSpPr/>
      </dsp:nvSpPr>
      <dsp:spPr>
        <a:xfrm>
          <a:off x="0" y="1684494"/>
          <a:ext cx="6263640" cy="10073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nl-NL" sz="4200" kern="1200"/>
            <a:t>Boddaertcentrum</a:t>
          </a:r>
          <a:endParaRPr lang="en-US" sz="4200" kern="1200"/>
        </a:p>
      </dsp:txBody>
      <dsp:txXfrm>
        <a:off x="49176" y="1733670"/>
        <a:ext cx="6165288" cy="909018"/>
      </dsp:txXfrm>
    </dsp:sp>
    <dsp:sp modelId="{CF40A146-FE1D-458B-AE28-DA0EB829F693}">
      <dsp:nvSpPr>
        <dsp:cNvPr id="0" name=""/>
        <dsp:cNvSpPr/>
      </dsp:nvSpPr>
      <dsp:spPr>
        <a:xfrm>
          <a:off x="0" y="2812823"/>
          <a:ext cx="6263640" cy="10073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nl-NL" sz="4200" kern="1200"/>
            <a:t>Medisch kinderdagverblijf</a:t>
          </a:r>
          <a:endParaRPr lang="en-US" sz="4200" kern="1200"/>
        </a:p>
      </dsp:txBody>
      <dsp:txXfrm>
        <a:off x="49176" y="2861999"/>
        <a:ext cx="6165288" cy="909018"/>
      </dsp:txXfrm>
    </dsp:sp>
    <dsp:sp modelId="{65AFDCEB-55BE-43AD-ADD7-858785B7067F}">
      <dsp:nvSpPr>
        <dsp:cNvPr id="0" name=""/>
        <dsp:cNvSpPr/>
      </dsp:nvSpPr>
      <dsp:spPr>
        <a:xfrm>
          <a:off x="0" y="3941153"/>
          <a:ext cx="6263640" cy="10073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nl-NL" sz="4200" kern="1200"/>
            <a:t>Residentiële hulpverlening </a:t>
          </a:r>
          <a:endParaRPr lang="en-US" sz="4200" kern="1200"/>
        </a:p>
      </dsp:txBody>
      <dsp:txXfrm>
        <a:off x="49176" y="3990329"/>
        <a:ext cx="6165288" cy="9090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01549-ABEE-4C6D-A080-EE8D1E7E32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802602A-A27A-4F15-B8DE-422F32904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56BE911-5928-4BBD-8C20-7EF2CCA61CEF}"/>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4E0B3B60-FD76-4C24-A1AF-D41FC9DC9E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9EDDF0-B471-4764-9E57-E18CA79D205A}"/>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254819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44499-BB09-4DFF-AF93-13AC2832CA8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22A7E1E-84D8-45FF-B568-63D24123DB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C7B28-8B69-41A3-902A-7B05D38C66CF}"/>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8609E6B3-E856-41CB-B6DD-5F307023EA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70219A-6628-43F6-B236-AC13A51D898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6715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9240FD5-E365-416B-B405-ECC3BBCD78B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405124-7E1F-4C98-B405-F69AA69AD0A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E0BAE7-FE2D-4219-8DF6-2A2FDEA000D7}"/>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BE317681-080F-43C5-AA6B-979067B43B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09D17F-3E45-489C-8853-5B584299C5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2469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A9C2-B17E-4428-A1DD-7DDAFB27830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5F68C3-4223-4A6C-A517-29E05CC969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9E308B-60E9-4CE5-9D24-DFF72092BF3C}"/>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BFE31847-6A03-432D-937C-C87C50273F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133812-B545-4CA2-8301-8DBA2BC9CE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82056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0F89C-C8D7-40C3-8899-8CBB5948D7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A931C4B-5573-4E53-9031-24903189A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3FB6EA-15CA-4DAB-B145-FDCE3B1A6AFA}"/>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000ABC00-8446-4FE5-9D17-B1B9A7AE18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27D04B-D02A-4A76-8A16-0B72A14437A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85362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9C839-5ED4-4F3F-BBE6-ECF3207BA0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5E0CEA2-B293-4130-B4CA-FF3BBC92510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4A931D7-AF48-4F6B-B62F-F9EDF7FD57D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F28E4F2-8FC3-4EFE-B05C-CFEF51929C24}"/>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6" name="Tijdelijke aanduiding voor voettekst 5">
            <a:extLst>
              <a:ext uri="{FF2B5EF4-FFF2-40B4-BE49-F238E27FC236}">
                <a16:creationId xmlns:a16="http://schemas.microsoft.com/office/drawing/2014/main" id="{E9650184-68A1-4CB6-887A-AB56AE7532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010A96-0B6A-40A1-9DFC-9D7EC1928598}"/>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08390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FB81B-07E6-41BD-B217-88D83FD91E4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C828FC9-7497-44D9-BC62-D01202C93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13E3D0-F014-4677-B300-1D18BCA752E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FB36DA7-B53C-45A1-AFA5-EC16CFD76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4895183-4FAF-4E9E-A548-C07FADB4251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CE56A24-5AF1-48FC-980B-5E38F8507B69}"/>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8" name="Tijdelijke aanduiding voor voettekst 7">
            <a:extLst>
              <a:ext uri="{FF2B5EF4-FFF2-40B4-BE49-F238E27FC236}">
                <a16:creationId xmlns:a16="http://schemas.microsoft.com/office/drawing/2014/main" id="{6ED6F228-128F-4051-A557-ECC1CBDF482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07B8C4C-4651-4323-9AB1-499E3B56A95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427353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CC07C-CDF9-4577-B6D6-74B64D0EF6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833E46C-7872-48CE-AA81-2C208FA4F41E}"/>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4" name="Tijdelijke aanduiding voor voettekst 3">
            <a:extLst>
              <a:ext uri="{FF2B5EF4-FFF2-40B4-BE49-F238E27FC236}">
                <a16:creationId xmlns:a16="http://schemas.microsoft.com/office/drawing/2014/main" id="{5A8370DF-5B6C-4AA1-B892-E74E1AAA5C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83E1245-6B39-43B0-9B4A-4F20B1D9D0F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35096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9B7526-3503-4243-899A-7E1448A6ADAE}"/>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3" name="Tijdelijke aanduiding voor voettekst 2">
            <a:extLst>
              <a:ext uri="{FF2B5EF4-FFF2-40B4-BE49-F238E27FC236}">
                <a16:creationId xmlns:a16="http://schemas.microsoft.com/office/drawing/2014/main" id="{9F5704E3-CF37-4159-8C01-0268230044C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97C293-E3BD-4F4D-A60F-EE69B08F388E}"/>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97615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8BC21-701D-4FD6-987C-13B2B7A526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7CD6853-DFD6-4E02-A841-C04E3EAD6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BD1979A-5510-4A77-9CD1-8792A21B3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CBD1F5-DBB9-423C-A01A-429E58E6E539}"/>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6" name="Tijdelijke aanduiding voor voettekst 5">
            <a:extLst>
              <a:ext uri="{FF2B5EF4-FFF2-40B4-BE49-F238E27FC236}">
                <a16:creationId xmlns:a16="http://schemas.microsoft.com/office/drawing/2014/main" id="{A32C3B70-8442-48B4-BB7F-AA6031169D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ADFC8B-566B-44D3-A69D-586C89411C7D}"/>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84143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5DE94-2CBD-47BC-87BB-40B88283F1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D3F8222-B566-429B-AA57-508334AA8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B33EEC9-20D1-45DB-BD89-A821A1254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DF57FF-AD44-4CC4-AA2F-39DECF5F0E9F}"/>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6" name="Tijdelijke aanduiding voor voettekst 5">
            <a:extLst>
              <a:ext uri="{FF2B5EF4-FFF2-40B4-BE49-F238E27FC236}">
                <a16:creationId xmlns:a16="http://schemas.microsoft.com/office/drawing/2014/main" id="{B7E9DD59-3933-4548-A679-6CDD7D58F1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071144-40AD-480C-BD31-7B4ACAC61D30}"/>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61256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B5D085-CDE2-455B-9096-97A30FC14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456B8BF-8263-440A-9714-7C040C63D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FC7315-6D3C-49D6-B582-E8673BBC2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66F4B93D-D8E9-4173-89AE-B1B1C7DDD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A8A385B-9D52-4CD2-B57E-6B527DF04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1479-C474-48CC-BD9F-81DD17DCB7CD}" type="slidenum">
              <a:rPr lang="nl-NL" smtClean="0"/>
              <a:t>‹nr.›</a:t>
            </a:fld>
            <a:endParaRPr lang="nl-NL"/>
          </a:p>
        </p:txBody>
      </p:sp>
    </p:spTree>
    <p:extLst>
      <p:ext uri="{BB962C8B-B14F-4D97-AF65-F5344CB8AC3E}">
        <p14:creationId xmlns:p14="http://schemas.microsoft.com/office/powerpoint/2010/main" val="146252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3C000E37-F2CB-472C-8DA1-109C29E5F5A5}"/>
              </a:ext>
            </a:extLst>
          </p:cNvPr>
          <p:cNvPicPr>
            <a:picLocks noChangeAspect="1"/>
          </p:cNvPicPr>
          <p:nvPr/>
        </p:nvPicPr>
        <p:blipFill rotWithShape="1">
          <a:blip r:embed="rId2"/>
          <a:srcRect t="17582"/>
          <a:stretch/>
        </p:blipFill>
        <p:spPr>
          <a:xfrm>
            <a:off x="20" y="10"/>
            <a:ext cx="12191981" cy="6857990"/>
          </a:xfrm>
          <a:prstGeom prst="rect">
            <a:avLst/>
          </a:prstGeom>
        </p:spPr>
      </p:pic>
      <p:sp>
        <p:nvSpPr>
          <p:cNvPr id="15"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0B3DBCA-09CE-4F4D-8DFB-2B72D6A78C76}"/>
              </a:ext>
            </a:extLst>
          </p:cNvPr>
          <p:cNvSpPr>
            <a:spLocks noGrp="1"/>
          </p:cNvSpPr>
          <p:nvPr>
            <p:ph type="ctrTitle"/>
          </p:nvPr>
        </p:nvSpPr>
        <p:spPr>
          <a:xfrm>
            <a:off x="404553" y="3091928"/>
            <a:ext cx="9078562" cy="2387600"/>
          </a:xfrm>
        </p:spPr>
        <p:txBody>
          <a:bodyPr>
            <a:normAutofit/>
          </a:bodyPr>
          <a:lstStyle/>
          <a:p>
            <a:pPr algn="l"/>
            <a:r>
              <a:rPr lang="nl-NL" sz="6600"/>
              <a:t>Module IK:</a:t>
            </a:r>
            <a:br>
              <a:rPr lang="nl-NL" sz="6600"/>
            </a:br>
            <a:r>
              <a:rPr lang="nl-NL" sz="6600"/>
              <a:t>Doelgroepen</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DA6404B4-7C9F-489A-8676-6A7F198EBA22}"/>
              </a:ext>
            </a:extLst>
          </p:cNvPr>
          <p:cNvSpPr>
            <a:spLocks noGrp="1"/>
          </p:cNvSpPr>
          <p:nvPr>
            <p:ph type="subTitle" idx="1"/>
          </p:nvPr>
        </p:nvSpPr>
        <p:spPr>
          <a:xfrm>
            <a:off x="404553" y="5624945"/>
            <a:ext cx="9078562" cy="592975"/>
          </a:xfrm>
        </p:spPr>
        <p:txBody>
          <a:bodyPr anchor="ctr">
            <a:normAutofit/>
          </a:bodyPr>
          <a:lstStyle/>
          <a:p>
            <a:pPr algn="l"/>
            <a:r>
              <a:rPr lang="nl-NL" dirty="0"/>
              <a:t>Les  3 | Periode 1</a:t>
            </a:r>
          </a:p>
        </p:txBody>
      </p:sp>
    </p:spTree>
    <p:extLst>
      <p:ext uri="{BB962C8B-B14F-4D97-AF65-F5344CB8AC3E}">
        <p14:creationId xmlns:p14="http://schemas.microsoft.com/office/powerpoint/2010/main" val="300472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95137-F816-4062-AE37-24ED911E95B8}"/>
              </a:ext>
            </a:extLst>
          </p:cNvPr>
          <p:cNvSpPr>
            <a:spLocks noGrp="1"/>
          </p:cNvSpPr>
          <p:nvPr>
            <p:ph type="title"/>
          </p:nvPr>
        </p:nvSpPr>
        <p:spPr>
          <a:xfrm>
            <a:off x="524741" y="620392"/>
            <a:ext cx="3808268" cy="5504688"/>
          </a:xfrm>
        </p:spPr>
        <p:txBody>
          <a:bodyPr>
            <a:normAutofit/>
          </a:bodyPr>
          <a:lstStyle/>
          <a:p>
            <a:r>
              <a:rPr lang="nl-NL" sz="6000">
                <a:solidFill>
                  <a:schemeClr val="accent5"/>
                </a:solidFill>
              </a:rPr>
              <a:t>Planning van de periode </a:t>
            </a:r>
          </a:p>
        </p:txBody>
      </p:sp>
      <p:graphicFrame>
        <p:nvGraphicFramePr>
          <p:cNvPr id="4" name="Tabel 4">
            <a:extLst>
              <a:ext uri="{FF2B5EF4-FFF2-40B4-BE49-F238E27FC236}">
                <a16:creationId xmlns:a16="http://schemas.microsoft.com/office/drawing/2014/main" id="{A63C7333-888A-4407-A68F-19A42ADE1132}"/>
              </a:ext>
            </a:extLst>
          </p:cNvPr>
          <p:cNvGraphicFramePr>
            <a:graphicFrameLocks noGrp="1"/>
          </p:cNvGraphicFramePr>
          <p:nvPr>
            <p:ph idx="1"/>
            <p:extLst>
              <p:ext uri="{D42A27DB-BD31-4B8C-83A1-F6EECF244321}">
                <p14:modId xmlns:p14="http://schemas.microsoft.com/office/powerpoint/2010/main" val="2263625644"/>
              </p:ext>
            </p:extLst>
          </p:nvPr>
        </p:nvGraphicFramePr>
        <p:xfrm>
          <a:off x="5527281" y="620392"/>
          <a:ext cx="5395495" cy="5504695"/>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1383876">
                  <a:extLst>
                    <a:ext uri="{9D8B030D-6E8A-4147-A177-3AD203B41FA5}">
                      <a16:colId xmlns:a16="http://schemas.microsoft.com/office/drawing/2014/main" val="1703297070"/>
                    </a:ext>
                  </a:extLst>
                </a:gridCol>
                <a:gridCol w="4011619">
                  <a:extLst>
                    <a:ext uri="{9D8B030D-6E8A-4147-A177-3AD203B41FA5}">
                      <a16:colId xmlns:a16="http://schemas.microsoft.com/office/drawing/2014/main" val="282385756"/>
                    </a:ext>
                  </a:extLst>
                </a:gridCol>
              </a:tblGrid>
              <a:tr h="569065">
                <a:tc>
                  <a:txBody>
                    <a:bodyPr/>
                    <a:lstStyle/>
                    <a:p>
                      <a:r>
                        <a:rPr lang="nl-NL" sz="1400" b="1" cap="all" spc="60">
                          <a:solidFill>
                            <a:schemeClr val="tx1"/>
                          </a:solidFill>
                        </a:rPr>
                        <a:t>Lesweek</a:t>
                      </a:r>
                    </a:p>
                  </a:txBody>
                  <a:tcPr marL="158074" marR="158074" marT="158074" marB="158074">
                    <a:lnL w="12700" cmpd="sng">
                      <a:noFill/>
                    </a:lnL>
                    <a:lnR w="12700" cmpd="sng">
                      <a:noFill/>
                    </a:lnR>
                    <a:lnT w="12700" cmpd="sng">
                      <a:noFill/>
                    </a:lnT>
                    <a:lnB w="38100" cmpd="sng">
                      <a:noFill/>
                    </a:lnB>
                    <a:noFill/>
                  </a:tcPr>
                </a:tc>
                <a:tc>
                  <a:txBody>
                    <a:bodyPr/>
                    <a:lstStyle/>
                    <a:p>
                      <a:r>
                        <a:rPr lang="nl-NL" sz="1400" b="1" cap="all" spc="60">
                          <a:solidFill>
                            <a:schemeClr val="tx1"/>
                          </a:solidFill>
                        </a:rPr>
                        <a:t>Onderwerp</a:t>
                      </a:r>
                    </a:p>
                  </a:txBody>
                  <a:tcPr marL="158074" marR="158074" marT="158074" marB="158074">
                    <a:lnL w="12700" cmpd="sng">
                      <a:noFill/>
                    </a:lnL>
                    <a:lnR w="12700" cmpd="sng">
                      <a:noFill/>
                    </a:lnR>
                    <a:lnT w="12700" cmpd="sng">
                      <a:noFill/>
                    </a:lnT>
                    <a:lnB w="38100" cmpd="sng">
                      <a:noFill/>
                    </a:lnB>
                    <a:noFill/>
                  </a:tcPr>
                </a:tc>
                <a:extLst>
                  <a:ext uri="{0D108BD9-81ED-4DB2-BD59-A6C34878D82A}">
                    <a16:rowId xmlns:a16="http://schemas.microsoft.com/office/drawing/2014/main" val="696360838"/>
                  </a:ext>
                </a:extLst>
              </a:tr>
              <a:tr h="517179">
                <a:tc>
                  <a:txBody>
                    <a:bodyPr/>
                    <a:lstStyle/>
                    <a:p>
                      <a:r>
                        <a:rPr lang="nl-NL" sz="1800" strike="sngStrike" cap="none" spc="0">
                          <a:solidFill>
                            <a:schemeClr val="tx1"/>
                          </a:solidFill>
                          <a:latin typeface="+mj-lt"/>
                        </a:rPr>
                        <a:t>1</a:t>
                      </a:r>
                    </a:p>
                  </a:txBody>
                  <a:tcPr marL="11411" marR="11411" marT="88623" marB="105382" anchor="ctr">
                    <a:lnL w="12700" cmpd="sng">
                      <a:noFill/>
                      <a:prstDash val="solid"/>
                    </a:lnL>
                    <a:lnR w="12700" cmpd="sng">
                      <a:noFill/>
                      <a:prstDash val="solid"/>
                    </a:lnR>
                    <a:lnT w="38100" cmpd="sng">
                      <a:noFill/>
                    </a:lnT>
                    <a:lnB w="12700" cmpd="sng">
                      <a:noFill/>
                      <a:prstDash val="solid"/>
                    </a:lnB>
                    <a:noFill/>
                  </a:tcPr>
                </a:tc>
                <a:tc>
                  <a:txBody>
                    <a:bodyPr/>
                    <a:lstStyle/>
                    <a:p>
                      <a:r>
                        <a:rPr lang="nl-NL" sz="1800" strike="sngStrike" cap="none" spc="0">
                          <a:solidFill>
                            <a:schemeClr val="tx1"/>
                          </a:solidFill>
                          <a:latin typeface="+mj-lt"/>
                        </a:rPr>
                        <a:t>Introductie + Welzijn</a:t>
                      </a:r>
                    </a:p>
                  </a:txBody>
                  <a:tcPr marL="11411" marR="11411" marT="88623" marB="105382"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541005668"/>
                  </a:ext>
                </a:extLst>
              </a:tr>
              <a:tr h="798198">
                <a:tc>
                  <a:txBody>
                    <a:bodyPr/>
                    <a:lstStyle/>
                    <a:p>
                      <a:r>
                        <a:rPr lang="nl-NL" sz="1800" strike="sngStrike" cap="none" spc="0">
                          <a:solidFill>
                            <a:schemeClr val="tx1"/>
                          </a:solidFill>
                          <a:latin typeface="+mj-lt"/>
                        </a:rPr>
                        <a:t>2</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nl-NL" sz="1800" strike="sngStrike" cap="none" spc="0" dirty="0">
                          <a:solidFill>
                            <a:schemeClr val="tx1"/>
                          </a:solidFill>
                          <a:latin typeface="+mj-lt"/>
                        </a:rPr>
                        <a:t>Opleidingen voor pedagogisch werk | Kinderopvang</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325934658"/>
                  </a:ext>
                </a:extLst>
              </a:tr>
              <a:tr h="517179">
                <a:tc>
                  <a:txBody>
                    <a:bodyPr/>
                    <a:lstStyle/>
                    <a:p>
                      <a:r>
                        <a:rPr lang="nl-NL" sz="1800" cap="none" spc="0">
                          <a:solidFill>
                            <a:schemeClr val="tx1"/>
                          </a:solidFill>
                          <a:latin typeface="+mj-lt"/>
                        </a:rPr>
                        <a:t>3</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nl-NL" sz="1800" cap="none" spc="0">
                          <a:solidFill>
                            <a:schemeClr val="tx1"/>
                          </a:solidFill>
                          <a:latin typeface="+mj-lt"/>
                        </a:rPr>
                        <a:t>Gespecialiseerde opvang</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6642932"/>
                  </a:ext>
                </a:extLst>
              </a:tr>
              <a:tr h="517179">
                <a:tc>
                  <a:txBody>
                    <a:bodyPr/>
                    <a:lstStyle/>
                    <a:p>
                      <a:r>
                        <a:rPr lang="nl-NL" sz="1800" cap="none" spc="0">
                          <a:solidFill>
                            <a:schemeClr val="tx1"/>
                          </a:solidFill>
                          <a:latin typeface="+mj-lt"/>
                        </a:rPr>
                        <a:t>4</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nl-NL" sz="1800" cap="none" spc="0">
                          <a:solidFill>
                            <a:schemeClr val="tx1"/>
                          </a:solidFill>
                          <a:latin typeface="+mj-lt"/>
                        </a:rPr>
                        <a:t>Onderwijs</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790245906"/>
                  </a:ext>
                </a:extLst>
              </a:tr>
              <a:tr h="517179">
                <a:tc>
                  <a:txBody>
                    <a:bodyPr/>
                    <a:lstStyle/>
                    <a:p>
                      <a:r>
                        <a:rPr lang="nl-NL" sz="1800" cap="none" spc="0">
                          <a:solidFill>
                            <a:schemeClr val="tx1"/>
                          </a:solidFill>
                          <a:latin typeface="+mj-lt"/>
                        </a:rPr>
                        <a:t>5</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nl-NL" sz="1800" cap="none" spc="0">
                          <a:solidFill>
                            <a:schemeClr val="tx1"/>
                          </a:solidFill>
                          <a:latin typeface="+mj-lt"/>
                        </a:rPr>
                        <a:t>Kiezen voor pedagogisch werk</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47438003"/>
                  </a:ext>
                </a:extLst>
              </a:tr>
              <a:tr h="517179">
                <a:tc>
                  <a:txBody>
                    <a:bodyPr/>
                    <a:lstStyle/>
                    <a:p>
                      <a:r>
                        <a:rPr lang="nl-NL" sz="1800" cap="none" spc="0">
                          <a:solidFill>
                            <a:schemeClr val="tx1"/>
                          </a:solidFill>
                          <a:latin typeface="+mj-lt"/>
                        </a:rPr>
                        <a:t>6</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nl-NL" sz="1800" cap="none" spc="0">
                          <a:solidFill>
                            <a:schemeClr val="tx1"/>
                          </a:solidFill>
                          <a:latin typeface="+mj-lt"/>
                        </a:rPr>
                        <a:t>Gastles?</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199854194"/>
                  </a:ext>
                </a:extLst>
              </a:tr>
              <a:tr h="517179">
                <a:tc>
                  <a:txBody>
                    <a:bodyPr/>
                    <a:lstStyle/>
                    <a:p>
                      <a:r>
                        <a:rPr lang="nl-NL" sz="1800" cap="none" spc="0">
                          <a:solidFill>
                            <a:schemeClr val="tx1"/>
                          </a:solidFill>
                          <a:latin typeface="+mj-lt"/>
                        </a:rPr>
                        <a:t>7</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nl-NL" sz="1800" cap="none" spc="0">
                          <a:solidFill>
                            <a:schemeClr val="tx1"/>
                          </a:solidFill>
                          <a:latin typeface="+mj-lt"/>
                        </a:rPr>
                        <a:t>Werken aan de eindopdrachten</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2164581"/>
                  </a:ext>
                </a:extLst>
              </a:tr>
              <a:tr h="517179">
                <a:tc>
                  <a:txBody>
                    <a:bodyPr/>
                    <a:lstStyle/>
                    <a:p>
                      <a:r>
                        <a:rPr lang="nl-NL" sz="1800" cap="none" spc="0">
                          <a:solidFill>
                            <a:schemeClr val="tx1"/>
                          </a:solidFill>
                          <a:latin typeface="+mj-lt"/>
                        </a:rPr>
                        <a:t>8</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nl-NL" sz="1800" cap="none" spc="0">
                          <a:solidFill>
                            <a:schemeClr val="tx1"/>
                          </a:solidFill>
                          <a:latin typeface="+mj-lt"/>
                        </a:rPr>
                        <a:t>Werken aan de eindopdrachten</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815624244"/>
                  </a:ext>
                </a:extLst>
              </a:tr>
              <a:tr h="517179">
                <a:tc>
                  <a:txBody>
                    <a:bodyPr/>
                    <a:lstStyle/>
                    <a:p>
                      <a:r>
                        <a:rPr lang="nl-NL" sz="1800" cap="none" spc="0">
                          <a:solidFill>
                            <a:schemeClr val="tx1"/>
                          </a:solidFill>
                          <a:latin typeface="+mj-lt"/>
                        </a:rPr>
                        <a:t>9</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nl-NL" sz="1800" cap="none" spc="0" dirty="0">
                          <a:solidFill>
                            <a:schemeClr val="tx1"/>
                          </a:solidFill>
                          <a:latin typeface="+mj-lt"/>
                        </a:rPr>
                        <a:t>Afronden/inleveren/evalueren</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85396349"/>
                  </a:ext>
                </a:extLst>
              </a:tr>
            </a:tbl>
          </a:graphicData>
        </a:graphic>
      </p:graphicFrame>
    </p:spTree>
    <p:extLst>
      <p:ext uri="{BB962C8B-B14F-4D97-AF65-F5344CB8AC3E}">
        <p14:creationId xmlns:p14="http://schemas.microsoft.com/office/powerpoint/2010/main" val="357345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5687B3F-5517-48B8-98E7-8EE7B09B0C94}"/>
              </a:ext>
            </a:extLst>
          </p:cNvPr>
          <p:cNvSpPr>
            <a:spLocks noGrp="1"/>
          </p:cNvSpPr>
          <p:nvPr>
            <p:ph type="title"/>
          </p:nvPr>
        </p:nvSpPr>
        <p:spPr>
          <a:xfrm>
            <a:off x="524741" y="620392"/>
            <a:ext cx="3808268" cy="5504688"/>
          </a:xfrm>
        </p:spPr>
        <p:txBody>
          <a:bodyPr>
            <a:normAutofit/>
          </a:bodyPr>
          <a:lstStyle/>
          <a:p>
            <a:r>
              <a:rPr lang="nl-NL" sz="6000">
                <a:solidFill>
                  <a:schemeClr val="bg1"/>
                </a:solidFill>
              </a:rPr>
              <a:t>Vandaag!</a:t>
            </a:r>
          </a:p>
        </p:txBody>
      </p:sp>
      <p:graphicFrame>
        <p:nvGraphicFramePr>
          <p:cNvPr id="5" name="Tijdelijke aanduiding voor inhoud 2">
            <a:extLst>
              <a:ext uri="{FF2B5EF4-FFF2-40B4-BE49-F238E27FC236}">
                <a16:creationId xmlns:a16="http://schemas.microsoft.com/office/drawing/2014/main" id="{87A1BF1D-4EB6-490F-BC03-226FB04BB625}"/>
              </a:ext>
            </a:extLst>
          </p:cNvPr>
          <p:cNvGraphicFramePr>
            <a:graphicFrameLocks noGrp="1"/>
          </p:cNvGraphicFramePr>
          <p:nvPr>
            <p:ph idx="1"/>
            <p:extLst>
              <p:ext uri="{D42A27DB-BD31-4B8C-83A1-F6EECF244321}">
                <p14:modId xmlns:p14="http://schemas.microsoft.com/office/powerpoint/2010/main" val="300798243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8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ECA5CD5D-F1EB-454F-A2D4-551225B5B7B0}"/>
              </a:ext>
            </a:extLst>
          </p:cNvPr>
          <p:cNvSpPr>
            <a:spLocks noGrp="1"/>
          </p:cNvSpPr>
          <p:nvPr>
            <p:ph type="title"/>
          </p:nvPr>
        </p:nvSpPr>
        <p:spPr>
          <a:xfrm>
            <a:off x="1047280" y="759805"/>
            <a:ext cx="10306520" cy="1325563"/>
          </a:xfrm>
        </p:spPr>
        <p:txBody>
          <a:bodyPr>
            <a:normAutofit/>
          </a:bodyPr>
          <a:lstStyle/>
          <a:p>
            <a:r>
              <a:rPr lang="nl-NL" sz="4000">
                <a:solidFill>
                  <a:srgbClr val="FFFFFF"/>
                </a:solidFill>
              </a:rPr>
              <a:t>Leerdoelen</a:t>
            </a:r>
          </a:p>
        </p:txBody>
      </p:sp>
      <p:sp>
        <p:nvSpPr>
          <p:cNvPr id="3" name="Tijdelijke aanduiding voor inhoud 2">
            <a:extLst>
              <a:ext uri="{FF2B5EF4-FFF2-40B4-BE49-F238E27FC236}">
                <a16:creationId xmlns:a16="http://schemas.microsoft.com/office/drawing/2014/main" id="{6D098367-E501-4EFD-ABEB-78C9A2916715}"/>
              </a:ext>
            </a:extLst>
          </p:cNvPr>
          <p:cNvSpPr>
            <a:spLocks noGrp="1"/>
          </p:cNvSpPr>
          <p:nvPr>
            <p:ph idx="1"/>
          </p:nvPr>
        </p:nvSpPr>
        <p:spPr>
          <a:xfrm>
            <a:off x="1424904" y="2494450"/>
            <a:ext cx="4053545" cy="4130086"/>
          </a:xfrm>
        </p:spPr>
        <p:txBody>
          <a:bodyPr>
            <a:normAutofit fontScale="85000" lnSpcReduction="20000"/>
          </a:bodyPr>
          <a:lstStyle/>
          <a:p>
            <a:r>
              <a:rPr lang="nl-NL" sz="2400" dirty="0"/>
              <a:t>Aan het einde van deze les kun je toelichten wat jouw taal/rol is als gespecialiseerd pedagogisch medewerker. </a:t>
            </a:r>
          </a:p>
          <a:p>
            <a:endParaRPr lang="nl-NL" sz="2400" dirty="0"/>
          </a:p>
          <a:p>
            <a:r>
              <a:rPr lang="nl-NL" sz="2400" dirty="0"/>
              <a:t>Aan het einde van deze les kun je toelichten welke verschillende vormen van gespecialiseerde opvang er zijn.</a:t>
            </a:r>
          </a:p>
          <a:p>
            <a:endParaRPr lang="nl-NL" sz="2400" dirty="0"/>
          </a:p>
          <a:p>
            <a:r>
              <a:rPr lang="nl-NL" sz="2400" dirty="0"/>
              <a:t>Aan het einde van deze les kun je uitleggen hoe verschillende vormen van gespecialiseerde opvang(organisaties) inhoudelijk werken. </a:t>
            </a:r>
          </a:p>
        </p:txBody>
      </p:sp>
      <p:pic>
        <p:nvPicPr>
          <p:cNvPr id="4" name="Afbeelding 3">
            <a:extLst>
              <a:ext uri="{FF2B5EF4-FFF2-40B4-BE49-F238E27FC236}">
                <a16:creationId xmlns:a16="http://schemas.microsoft.com/office/drawing/2014/main" id="{9883751F-B999-444E-B19E-4E1719DED560}"/>
              </a:ext>
            </a:extLst>
          </p:cNvPr>
          <p:cNvPicPr>
            <a:picLocks noChangeAspect="1"/>
          </p:cNvPicPr>
          <p:nvPr/>
        </p:nvPicPr>
        <p:blipFill rotWithShape="1">
          <a:blip r:embed="rId2"/>
          <a:srcRect l="22442" r="21627"/>
          <a:stretch/>
        </p:blipFill>
        <p:spPr>
          <a:xfrm>
            <a:off x="6098892" y="2492376"/>
            <a:ext cx="4802404" cy="3563372"/>
          </a:xfrm>
          <a:prstGeom prst="rect">
            <a:avLst/>
          </a:prstGeom>
        </p:spPr>
      </p:pic>
    </p:spTree>
    <p:extLst>
      <p:ext uri="{BB962C8B-B14F-4D97-AF65-F5344CB8AC3E}">
        <p14:creationId xmlns:p14="http://schemas.microsoft.com/office/powerpoint/2010/main" val="199632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14CD9-FDEE-4974-A583-74AA90926DF2}"/>
              </a:ext>
            </a:extLst>
          </p:cNvPr>
          <p:cNvSpPr>
            <a:spLocks noGrp="1"/>
          </p:cNvSpPr>
          <p:nvPr>
            <p:ph type="title"/>
          </p:nvPr>
        </p:nvSpPr>
        <p:spPr>
          <a:xfrm>
            <a:off x="524741" y="620392"/>
            <a:ext cx="3808268" cy="5504688"/>
          </a:xfrm>
        </p:spPr>
        <p:txBody>
          <a:bodyPr>
            <a:normAutofit/>
          </a:bodyPr>
          <a:lstStyle/>
          <a:p>
            <a:r>
              <a:rPr lang="nl-NL" sz="5600">
                <a:solidFill>
                  <a:schemeClr val="accent5"/>
                </a:solidFill>
              </a:rPr>
              <a:t>Terugblikken op de vorige les.</a:t>
            </a:r>
          </a:p>
        </p:txBody>
      </p:sp>
      <p:graphicFrame>
        <p:nvGraphicFramePr>
          <p:cNvPr id="5" name="Tijdelijke aanduiding voor inhoud 2">
            <a:extLst>
              <a:ext uri="{FF2B5EF4-FFF2-40B4-BE49-F238E27FC236}">
                <a16:creationId xmlns:a16="http://schemas.microsoft.com/office/drawing/2014/main" id="{1458AAE9-14DF-41EC-960E-84A231C2341F}"/>
              </a:ext>
            </a:extLst>
          </p:cNvPr>
          <p:cNvGraphicFramePr>
            <a:graphicFrameLocks noGrp="1"/>
          </p:cNvGraphicFramePr>
          <p:nvPr>
            <p:ph idx="1"/>
            <p:extLst>
              <p:ext uri="{D42A27DB-BD31-4B8C-83A1-F6EECF244321}">
                <p14:modId xmlns:p14="http://schemas.microsoft.com/office/powerpoint/2010/main" val="112873033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49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3AEBC-4A2F-4B71-94E8-4CD28A520980}"/>
              </a:ext>
            </a:extLst>
          </p:cNvPr>
          <p:cNvSpPr>
            <a:spLocks noGrp="1"/>
          </p:cNvSpPr>
          <p:nvPr>
            <p:ph type="title"/>
          </p:nvPr>
        </p:nvSpPr>
        <p:spPr/>
        <p:txBody>
          <a:bodyPr/>
          <a:lstStyle/>
          <a:p>
            <a:r>
              <a:rPr lang="nl-NL" dirty="0"/>
              <a:t>Gespecialiseerd pedagogisch medewerker</a:t>
            </a:r>
          </a:p>
        </p:txBody>
      </p:sp>
      <p:sp>
        <p:nvSpPr>
          <p:cNvPr id="3" name="Tijdelijke aanduiding voor inhoud 2">
            <a:extLst>
              <a:ext uri="{FF2B5EF4-FFF2-40B4-BE49-F238E27FC236}">
                <a16:creationId xmlns:a16="http://schemas.microsoft.com/office/drawing/2014/main" id="{1AA6D20B-5CAE-4EC9-9BFC-F08F9717E441}"/>
              </a:ext>
            </a:extLst>
          </p:cNvPr>
          <p:cNvSpPr>
            <a:spLocks noGrp="1"/>
          </p:cNvSpPr>
          <p:nvPr>
            <p:ph idx="1"/>
          </p:nvPr>
        </p:nvSpPr>
        <p:spPr/>
        <p:txBody>
          <a:bodyPr/>
          <a:lstStyle/>
          <a:p>
            <a:r>
              <a:rPr lang="nl-NL" dirty="0"/>
              <a:t>Waar denken jullie aan bij een </a:t>
            </a:r>
            <a:r>
              <a:rPr lang="nl-NL" dirty="0" err="1"/>
              <a:t>GPM’er</a:t>
            </a:r>
            <a:r>
              <a:rPr lang="nl-NL" dirty="0"/>
              <a:t>?</a:t>
            </a:r>
          </a:p>
          <a:p>
            <a:r>
              <a:rPr lang="nl-NL" dirty="0"/>
              <a:t>Wat zouden zijn/haar taken zijn?</a:t>
            </a:r>
          </a:p>
          <a:p>
            <a:endParaRPr lang="nl-NL" dirty="0"/>
          </a:p>
          <a:p>
            <a:pPr lvl="1"/>
            <a:r>
              <a:rPr lang="nl-NL" dirty="0"/>
              <a:t>Mag voor en vroegschoolse educatie (VVE) aanbieden.</a:t>
            </a:r>
          </a:p>
          <a:p>
            <a:pPr lvl="1"/>
            <a:r>
              <a:rPr lang="nl-NL" dirty="0"/>
              <a:t>Je kunt aan de slag bij een integraal </a:t>
            </a:r>
            <a:r>
              <a:rPr lang="nl-NL" dirty="0" err="1"/>
              <a:t>kindcentrum</a:t>
            </a:r>
            <a:r>
              <a:rPr lang="nl-NL" dirty="0"/>
              <a:t>.</a:t>
            </a:r>
          </a:p>
          <a:p>
            <a:pPr lvl="1"/>
            <a:r>
              <a:rPr lang="nl-NL" dirty="0"/>
              <a:t>Aansturende en begeleidende rol vervullen.</a:t>
            </a:r>
          </a:p>
          <a:p>
            <a:pPr lvl="1"/>
            <a:r>
              <a:rPr lang="nl-NL" dirty="0"/>
              <a:t>Aanspreekpunt voor ouders/opvoeders.</a:t>
            </a:r>
          </a:p>
          <a:p>
            <a:endParaRPr lang="nl-NL" dirty="0"/>
          </a:p>
        </p:txBody>
      </p:sp>
      <p:pic>
        <p:nvPicPr>
          <p:cNvPr id="5" name="Afbeelding 4">
            <a:extLst>
              <a:ext uri="{FF2B5EF4-FFF2-40B4-BE49-F238E27FC236}">
                <a16:creationId xmlns:a16="http://schemas.microsoft.com/office/drawing/2014/main" id="{AAC03739-0370-4A2C-8909-6DECEC28A5E9}"/>
              </a:ext>
            </a:extLst>
          </p:cNvPr>
          <p:cNvPicPr>
            <a:picLocks noChangeAspect="1"/>
          </p:cNvPicPr>
          <p:nvPr/>
        </p:nvPicPr>
        <p:blipFill>
          <a:blip r:embed="rId2"/>
          <a:stretch>
            <a:fillRect/>
          </a:stretch>
        </p:blipFill>
        <p:spPr>
          <a:xfrm>
            <a:off x="7806516" y="3754878"/>
            <a:ext cx="4116352" cy="2737998"/>
          </a:xfrm>
          <a:prstGeom prst="rect">
            <a:avLst/>
          </a:prstGeom>
        </p:spPr>
      </p:pic>
    </p:spTree>
    <p:extLst>
      <p:ext uri="{BB962C8B-B14F-4D97-AF65-F5344CB8AC3E}">
        <p14:creationId xmlns:p14="http://schemas.microsoft.com/office/powerpoint/2010/main" val="151172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7D0D57E-FE52-4EAD-A625-CD669F3DE348}"/>
              </a:ext>
            </a:extLst>
          </p:cNvPr>
          <p:cNvSpPr>
            <a:spLocks noGrp="1"/>
          </p:cNvSpPr>
          <p:nvPr>
            <p:ph type="title"/>
          </p:nvPr>
        </p:nvSpPr>
        <p:spPr>
          <a:xfrm>
            <a:off x="524741" y="620392"/>
            <a:ext cx="3808268" cy="5504688"/>
          </a:xfrm>
        </p:spPr>
        <p:txBody>
          <a:bodyPr>
            <a:normAutofit/>
          </a:bodyPr>
          <a:lstStyle/>
          <a:p>
            <a:r>
              <a:rPr lang="nl-NL" sz="3800">
                <a:solidFill>
                  <a:schemeClr val="bg1"/>
                </a:solidFill>
              </a:rPr>
              <a:t>Gespecialiseerde opvang</a:t>
            </a:r>
          </a:p>
        </p:txBody>
      </p:sp>
      <p:graphicFrame>
        <p:nvGraphicFramePr>
          <p:cNvPr id="5" name="Tijdelijke aanduiding voor inhoud 2">
            <a:extLst>
              <a:ext uri="{FF2B5EF4-FFF2-40B4-BE49-F238E27FC236}">
                <a16:creationId xmlns:a16="http://schemas.microsoft.com/office/drawing/2014/main" id="{0E8A98F5-2D63-4973-A4C4-04318B5C9C50}"/>
              </a:ext>
            </a:extLst>
          </p:cNvPr>
          <p:cNvGraphicFramePr>
            <a:graphicFrameLocks noGrp="1"/>
          </p:cNvGraphicFramePr>
          <p:nvPr>
            <p:ph idx="1"/>
            <p:extLst>
              <p:ext uri="{D42A27DB-BD31-4B8C-83A1-F6EECF244321}">
                <p14:modId xmlns:p14="http://schemas.microsoft.com/office/powerpoint/2010/main" val="152145237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11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0" name="Group 9">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1" name="Rectangle 10">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el 1">
            <a:extLst>
              <a:ext uri="{FF2B5EF4-FFF2-40B4-BE49-F238E27FC236}">
                <a16:creationId xmlns:a16="http://schemas.microsoft.com/office/drawing/2014/main" id="{0059AC37-9BF2-4D75-9355-A62495204FAA}"/>
              </a:ext>
            </a:extLst>
          </p:cNvPr>
          <p:cNvSpPr>
            <a:spLocks noGrp="1"/>
          </p:cNvSpPr>
          <p:nvPr>
            <p:ph type="title"/>
          </p:nvPr>
        </p:nvSpPr>
        <p:spPr>
          <a:xfrm>
            <a:off x="1251677" y="619125"/>
            <a:ext cx="2652413" cy="5619749"/>
          </a:xfrm>
        </p:spPr>
        <p:txBody>
          <a:bodyPr anchor="ctr">
            <a:normAutofit/>
          </a:bodyPr>
          <a:lstStyle/>
          <a:p>
            <a:r>
              <a:rPr lang="en-US" dirty="0" err="1">
                <a:solidFill>
                  <a:srgbClr val="000000"/>
                </a:solidFill>
              </a:rPr>
              <a:t>Werkvorm</a:t>
            </a:r>
            <a:r>
              <a:rPr lang="en-US" dirty="0">
                <a:solidFill>
                  <a:srgbClr val="000000"/>
                </a:solidFill>
              </a:rPr>
              <a:t> wat </a:t>
            </a:r>
            <a:r>
              <a:rPr lang="en-US" dirty="0" err="1">
                <a:solidFill>
                  <a:srgbClr val="000000"/>
                </a:solidFill>
              </a:rPr>
              <a:t>een</a:t>
            </a:r>
            <a:r>
              <a:rPr lang="en-US" dirty="0">
                <a:solidFill>
                  <a:srgbClr val="000000"/>
                </a:solidFill>
              </a:rPr>
              <a:t> </a:t>
            </a:r>
            <a:r>
              <a:rPr lang="en-US" dirty="0" err="1">
                <a:solidFill>
                  <a:srgbClr val="000000"/>
                </a:solidFill>
              </a:rPr>
              <a:t>GPM’er</a:t>
            </a:r>
            <a:r>
              <a:rPr lang="en-US" dirty="0">
                <a:solidFill>
                  <a:srgbClr val="000000"/>
                </a:solidFill>
              </a:rPr>
              <a:t> in </a:t>
            </a:r>
            <a:r>
              <a:rPr lang="en-US" dirty="0" err="1">
                <a:solidFill>
                  <a:srgbClr val="000000"/>
                </a:solidFill>
              </a:rPr>
              <a:t>kan</a:t>
            </a:r>
            <a:r>
              <a:rPr lang="en-US" dirty="0">
                <a:solidFill>
                  <a:srgbClr val="000000"/>
                </a:solidFill>
              </a:rPr>
              <a:t> </a:t>
            </a:r>
            <a:r>
              <a:rPr lang="en-US" dirty="0" err="1">
                <a:solidFill>
                  <a:srgbClr val="000000"/>
                </a:solidFill>
              </a:rPr>
              <a:t>zetten</a:t>
            </a:r>
            <a:r>
              <a:rPr lang="en-US" dirty="0">
                <a:solidFill>
                  <a:srgbClr val="000000"/>
                </a:solidFill>
              </a:rPr>
              <a:t>! </a:t>
            </a:r>
            <a:endParaRPr lang="nl-NL" dirty="0">
              <a:solidFill>
                <a:srgbClr val="000000"/>
              </a:solidFill>
            </a:endParaRPr>
          </a:p>
        </p:txBody>
      </p:sp>
      <p:grpSp>
        <p:nvGrpSpPr>
          <p:cNvPr id="14" name="Group 13">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16"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Tijdelijke aanduiding voor inhoud 2">
            <a:extLst>
              <a:ext uri="{FF2B5EF4-FFF2-40B4-BE49-F238E27FC236}">
                <a16:creationId xmlns:a16="http://schemas.microsoft.com/office/drawing/2014/main" id="{EDC780D3-1C14-46F9-831C-8CD3D8B03B7B}"/>
              </a:ext>
            </a:extLst>
          </p:cNvPr>
          <p:cNvSpPr>
            <a:spLocks noGrp="1"/>
          </p:cNvSpPr>
          <p:nvPr>
            <p:ph idx="1"/>
          </p:nvPr>
        </p:nvSpPr>
        <p:spPr>
          <a:xfrm>
            <a:off x="4916250" y="619125"/>
            <a:ext cx="6508987" cy="5619750"/>
          </a:xfrm>
        </p:spPr>
        <p:txBody>
          <a:bodyPr anchor="ctr">
            <a:normAutofit/>
          </a:bodyPr>
          <a:lstStyle/>
          <a:p>
            <a:endParaRPr lang="nl-NL" sz="2000">
              <a:solidFill>
                <a:schemeClr val="tx1">
                  <a:alpha val="60000"/>
                </a:schemeClr>
              </a:solidFill>
            </a:endParaRPr>
          </a:p>
        </p:txBody>
      </p:sp>
    </p:spTree>
    <p:extLst>
      <p:ext uri="{BB962C8B-B14F-4D97-AF65-F5344CB8AC3E}">
        <p14:creationId xmlns:p14="http://schemas.microsoft.com/office/powerpoint/2010/main" val="405122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0" name="Group 9">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1" name="Rectangle 10">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el 1">
            <a:extLst>
              <a:ext uri="{FF2B5EF4-FFF2-40B4-BE49-F238E27FC236}">
                <a16:creationId xmlns:a16="http://schemas.microsoft.com/office/drawing/2014/main" id="{98898965-ADB6-41BB-955A-8145440DC9CB}"/>
              </a:ext>
            </a:extLst>
          </p:cNvPr>
          <p:cNvSpPr>
            <a:spLocks noGrp="1"/>
          </p:cNvSpPr>
          <p:nvPr>
            <p:ph type="title"/>
          </p:nvPr>
        </p:nvSpPr>
        <p:spPr>
          <a:xfrm>
            <a:off x="1251677" y="619125"/>
            <a:ext cx="2652413" cy="5619749"/>
          </a:xfrm>
        </p:spPr>
        <p:txBody>
          <a:bodyPr anchor="ctr">
            <a:normAutofit/>
          </a:bodyPr>
          <a:lstStyle/>
          <a:p>
            <a:r>
              <a:rPr lang="nl-NL" sz="2800">
                <a:solidFill>
                  <a:srgbClr val="000000"/>
                </a:solidFill>
              </a:rPr>
              <a:t>Eindopdracht 2: Informatiefolder</a:t>
            </a:r>
          </a:p>
        </p:txBody>
      </p:sp>
      <p:grpSp>
        <p:nvGrpSpPr>
          <p:cNvPr id="14" name="Group 13">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16"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Tijdelijke aanduiding voor inhoud 2">
            <a:extLst>
              <a:ext uri="{FF2B5EF4-FFF2-40B4-BE49-F238E27FC236}">
                <a16:creationId xmlns:a16="http://schemas.microsoft.com/office/drawing/2014/main" id="{37A238BE-3CB6-494F-A23A-B05B3EB51751}"/>
              </a:ext>
            </a:extLst>
          </p:cNvPr>
          <p:cNvSpPr>
            <a:spLocks noGrp="1"/>
          </p:cNvSpPr>
          <p:nvPr>
            <p:ph idx="1"/>
          </p:nvPr>
        </p:nvSpPr>
        <p:spPr>
          <a:xfrm>
            <a:off x="4916250" y="619125"/>
            <a:ext cx="6508987" cy="5619750"/>
          </a:xfrm>
        </p:spPr>
        <p:txBody>
          <a:bodyPr anchor="ctr">
            <a:normAutofit/>
          </a:bodyPr>
          <a:lstStyle/>
          <a:p>
            <a:r>
              <a:rPr lang="nl-NL" sz="2000" dirty="0">
                <a:solidFill>
                  <a:schemeClr val="tx1">
                    <a:alpha val="60000"/>
                  </a:schemeClr>
                </a:solidFill>
              </a:rPr>
              <a:t>De komende drie weken gaan jullie in tweetallen werken aan een informatiefolder over de drie profielen. Deze week gaan jullie aan de slag met het profiel gespecialiseerd pedagogisch medewerker. In de informatiefolder komt het volgende naar voren:</a:t>
            </a:r>
          </a:p>
          <a:p>
            <a:pPr lvl="1"/>
            <a:r>
              <a:rPr lang="nl-NL" sz="2000" dirty="0">
                <a:solidFill>
                  <a:schemeClr val="tx1">
                    <a:alpha val="60000"/>
                  </a:schemeClr>
                </a:solidFill>
              </a:rPr>
              <a:t>Wat de taak/rol is van een gespecialiseerd pedagogisch medewerker.</a:t>
            </a:r>
          </a:p>
          <a:p>
            <a:pPr lvl="1"/>
            <a:r>
              <a:rPr lang="nl-NL" sz="2000" dirty="0">
                <a:solidFill>
                  <a:schemeClr val="tx1">
                    <a:alpha val="60000"/>
                  </a:schemeClr>
                </a:solidFill>
              </a:rPr>
              <a:t>Wat een gespecialiseerd pedagogisch medewerker qua kennis en vaardigheden allemaal moet kunnen/kennen volgens jou. </a:t>
            </a:r>
          </a:p>
          <a:p>
            <a:pPr lvl="1"/>
            <a:r>
              <a:rPr lang="nl-NL" sz="2000" dirty="0">
                <a:solidFill>
                  <a:schemeClr val="tx1">
                    <a:alpha val="60000"/>
                  </a:schemeClr>
                </a:solidFill>
              </a:rPr>
              <a:t>Welke verschillende vormen van gespecialiseerde opvang er allemaal zijn.</a:t>
            </a:r>
          </a:p>
          <a:p>
            <a:pPr lvl="1"/>
            <a:r>
              <a:rPr lang="nl-NL" sz="2000" dirty="0">
                <a:solidFill>
                  <a:schemeClr val="tx1">
                    <a:alpha val="60000"/>
                  </a:schemeClr>
                </a:solidFill>
              </a:rPr>
              <a:t>Hoe deze verschillende vormen van gespecialiseerde opvang inhoudelijk werken.</a:t>
            </a:r>
          </a:p>
          <a:p>
            <a:endParaRPr lang="nl-NL" sz="2000" dirty="0">
              <a:solidFill>
                <a:schemeClr val="tx1">
                  <a:alpha val="60000"/>
                </a:schemeClr>
              </a:solidFill>
            </a:endParaRPr>
          </a:p>
        </p:txBody>
      </p:sp>
    </p:spTree>
    <p:extLst>
      <p:ext uri="{BB962C8B-B14F-4D97-AF65-F5344CB8AC3E}">
        <p14:creationId xmlns:p14="http://schemas.microsoft.com/office/powerpoint/2010/main" val="339402596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6145</TotalTime>
  <Words>311</Words>
  <Application>Microsoft Office PowerPoint</Application>
  <PresentationFormat>Breedbeeld</PresentationFormat>
  <Paragraphs>58</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Module IK: Doelgroepen</vt:lpstr>
      <vt:lpstr>Planning van de periode </vt:lpstr>
      <vt:lpstr>Vandaag!</vt:lpstr>
      <vt:lpstr>Leerdoelen</vt:lpstr>
      <vt:lpstr>Terugblikken op de vorige les.</vt:lpstr>
      <vt:lpstr>Gespecialiseerd pedagogisch medewerker</vt:lpstr>
      <vt:lpstr>Gespecialiseerde opvang</vt:lpstr>
      <vt:lpstr>Werkvorm wat een GPM’er in kan zetten! </vt:lpstr>
      <vt:lpstr>Eindopdracht 2: Informatiefolder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IK: Doelgroepen</dc:title>
  <dc:creator>Jason Arends</dc:creator>
  <cp:lastModifiedBy>Jason Arends</cp:lastModifiedBy>
  <cp:revision>1</cp:revision>
  <dcterms:created xsi:type="dcterms:W3CDTF">2021-08-30T12:20:24Z</dcterms:created>
  <dcterms:modified xsi:type="dcterms:W3CDTF">2021-09-03T18:47:09Z</dcterms:modified>
</cp:coreProperties>
</file>